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18288000" cy="10287000"/>
  <p:notesSz cx="18288000" cy="10287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11416" y="1569405"/>
            <a:ext cx="16265166" cy="2197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4D4A45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80721" y="590449"/>
            <a:ext cx="11126557" cy="1480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Relationship Id="rId3" Type="http://schemas.openxmlformats.org/officeDocument/2006/relationships/image" Target="../media/image37.jpg"/><Relationship Id="rId4" Type="http://schemas.openxmlformats.org/officeDocument/2006/relationships/image" Target="../media/image38.jpg"/><Relationship Id="rId5" Type="http://schemas.openxmlformats.org/officeDocument/2006/relationships/image" Target="../media/image33.png"/><Relationship Id="rId6" Type="http://schemas.openxmlformats.org/officeDocument/2006/relationships/image" Target="../media/image26.png"/><Relationship Id="rId7" Type="http://schemas.openxmlformats.org/officeDocument/2006/relationships/image" Target="../media/image5.png"/><Relationship Id="rId8" Type="http://schemas.openxmlformats.org/officeDocument/2006/relationships/image" Target="../media/image35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.png"/><Relationship Id="rId8" Type="http://schemas.openxmlformats.org/officeDocument/2006/relationships/image" Target="../media/image35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2.jpg"/><Relationship Id="rId6" Type="http://schemas.openxmlformats.org/officeDocument/2006/relationships/image" Target="../media/image43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26.png"/><Relationship Id="rId6" Type="http://schemas.openxmlformats.org/officeDocument/2006/relationships/image" Target="../media/image4.png"/><Relationship Id="rId7" Type="http://schemas.openxmlformats.org/officeDocument/2006/relationships/image" Target="../media/image47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Relationship Id="rId3" Type="http://schemas.openxmlformats.org/officeDocument/2006/relationships/image" Target="../media/image49.jpg"/><Relationship Id="rId4" Type="http://schemas.openxmlformats.org/officeDocument/2006/relationships/image" Target="../media/image26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Relationship Id="rId3" Type="http://schemas.openxmlformats.org/officeDocument/2006/relationships/image" Target="../media/image26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g"/><Relationship Id="rId3" Type="http://schemas.openxmlformats.org/officeDocument/2006/relationships/image" Target="../media/image26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Relationship Id="rId3" Type="http://schemas.openxmlformats.org/officeDocument/2006/relationships/image" Target="../media/image26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.png"/><Relationship Id="rId4" Type="http://schemas.openxmlformats.org/officeDocument/2006/relationships/image" Target="../media/image26.png"/><Relationship Id="rId5" Type="http://schemas.openxmlformats.org/officeDocument/2006/relationships/image" Target="../media/image4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jpg"/><Relationship Id="rId4" Type="http://schemas.openxmlformats.org/officeDocument/2006/relationships/image" Target="../media/image26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5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58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58.pn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jpg"/><Relationship Id="rId3" Type="http://schemas.openxmlformats.org/officeDocument/2006/relationships/image" Target="../media/image2.png"/><Relationship Id="rId4" Type="http://schemas.openxmlformats.org/officeDocument/2006/relationships/image" Target="../media/image62.png"/><Relationship Id="rId5" Type="http://schemas.openxmlformats.org/officeDocument/2006/relationships/image" Target="../media/image58.png"/><Relationship Id="rId6" Type="http://schemas.openxmlformats.org/officeDocument/2006/relationships/image" Target="../media/image4.png"/><Relationship Id="rId7" Type="http://schemas.openxmlformats.org/officeDocument/2006/relationships/image" Target="../media/image63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jp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63.pn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63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4.png"/><Relationship Id="rId4" Type="http://schemas.openxmlformats.org/officeDocument/2006/relationships/image" Target="../media/image47.pn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4.png"/><Relationship Id="rId4" Type="http://schemas.openxmlformats.org/officeDocument/2006/relationships/image" Target="../media/image47.png"/><Relationship Id="rId5" Type="http://schemas.openxmlformats.org/officeDocument/2006/relationships/image" Target="../media/image67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jpg"/><Relationship Id="rId14" Type="http://schemas.openxmlformats.org/officeDocument/2006/relationships/image" Target="../media/image18.png"/><Relationship Id="rId15" Type="http://schemas.openxmlformats.org/officeDocument/2006/relationships/image" Target="../media/image19.jpg"/><Relationship Id="rId16" Type="http://schemas.openxmlformats.org/officeDocument/2006/relationships/image" Target="../media/image2.png"/><Relationship Id="rId17" Type="http://schemas.openxmlformats.org/officeDocument/2006/relationships/image" Target="../media/image4.png"/><Relationship Id="rId18" Type="http://schemas.openxmlformats.org/officeDocument/2006/relationships/image" Target="../media/image5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.png"/><Relationship Id="rId6" Type="http://schemas.openxmlformats.org/officeDocument/2006/relationships/image" Target="../media/image5.png"/><Relationship Id="rId7" Type="http://schemas.openxmlformats.org/officeDocument/2006/relationships/image" Target="../media/image23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27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28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29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Relationship Id="rId3" Type="http://schemas.openxmlformats.org/officeDocument/2006/relationships/image" Target="../media/image31.jp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.png"/><Relationship Id="rId8" Type="http://schemas.openxmlformats.org/officeDocument/2006/relationships/image" Target="../media/image3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986883" y="0"/>
            <a:ext cx="6362700" cy="10285730"/>
            <a:chOff x="9986883" y="0"/>
            <a:chExt cx="6362700" cy="10285730"/>
          </a:xfrm>
        </p:grpSpPr>
        <p:sp>
          <p:nvSpPr>
            <p:cNvPr id="3" name="object 3"/>
            <p:cNvSpPr/>
            <p:nvPr/>
          </p:nvSpPr>
          <p:spPr>
            <a:xfrm>
              <a:off x="9986883" y="0"/>
              <a:ext cx="6362700" cy="1238250"/>
            </a:xfrm>
            <a:custGeom>
              <a:avLst/>
              <a:gdLst/>
              <a:ahLst/>
              <a:cxnLst/>
              <a:rect l="l" t="t" r="r" b="b"/>
              <a:pathLst>
                <a:path w="6362700" h="1238250">
                  <a:moveTo>
                    <a:pt x="6362699" y="1238249"/>
                  </a:moveTo>
                  <a:lnTo>
                    <a:pt x="0" y="1238249"/>
                  </a:lnTo>
                  <a:lnTo>
                    <a:pt x="0" y="0"/>
                  </a:lnTo>
                  <a:lnTo>
                    <a:pt x="6362699" y="0"/>
                  </a:lnTo>
                  <a:lnTo>
                    <a:pt x="6362699" y="1238249"/>
                  </a:lnTo>
                  <a:close/>
                </a:path>
              </a:pathLst>
            </a:custGeom>
            <a:solidFill>
              <a:srgbClr val="0F25A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86883" y="1236939"/>
              <a:ext cx="6362699" cy="9048749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79911" y="4826536"/>
            <a:ext cx="2686049" cy="267652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105643" y="662252"/>
            <a:ext cx="7531100" cy="3162935"/>
          </a:xfrm>
          <a:prstGeom prst="rect">
            <a:avLst/>
          </a:prstGeom>
        </p:spPr>
        <p:txBody>
          <a:bodyPr wrap="square" lIns="0" tIns="146685" rIns="0" bIns="0" rtlCol="0" vert="horz">
            <a:spAutoFit/>
          </a:bodyPr>
          <a:lstStyle/>
          <a:p>
            <a:pPr algn="ctr" marL="12700" marR="5080">
              <a:lnSpc>
                <a:spcPts val="4720"/>
              </a:lnSpc>
              <a:spcBef>
                <a:spcPts val="1155"/>
              </a:spcBef>
            </a:pPr>
            <a:r>
              <a:rPr dirty="0" sz="4800" spc="25" b="1">
                <a:solidFill>
                  <a:srgbClr val="4D4A45"/>
                </a:solidFill>
                <a:latin typeface="Trebuchet MS"/>
                <a:cs typeface="Trebuchet MS"/>
              </a:rPr>
              <a:t>EVENTOS</a:t>
            </a:r>
            <a:r>
              <a:rPr dirty="0" sz="4800" spc="-320" b="1">
                <a:solidFill>
                  <a:srgbClr val="4D4A45"/>
                </a:solidFill>
                <a:latin typeface="Trebuchet MS"/>
                <a:cs typeface="Trebuchet MS"/>
              </a:rPr>
              <a:t> </a:t>
            </a:r>
            <a:r>
              <a:rPr dirty="0" sz="4800" spc="130" b="1">
                <a:solidFill>
                  <a:srgbClr val="4D4A45"/>
                </a:solidFill>
                <a:latin typeface="Trebuchet MS"/>
                <a:cs typeface="Trebuchet MS"/>
              </a:rPr>
              <a:t>COM</a:t>
            </a:r>
            <a:r>
              <a:rPr dirty="0" sz="4800" spc="-315" b="1">
                <a:solidFill>
                  <a:srgbClr val="4D4A45"/>
                </a:solidFill>
                <a:latin typeface="Trebuchet MS"/>
                <a:cs typeface="Trebuchet MS"/>
              </a:rPr>
              <a:t> </a:t>
            </a:r>
            <a:r>
              <a:rPr dirty="0" sz="4800" spc="85" b="1">
                <a:solidFill>
                  <a:srgbClr val="4D4A45"/>
                </a:solidFill>
                <a:latin typeface="Trebuchet MS"/>
                <a:cs typeface="Trebuchet MS"/>
              </a:rPr>
              <a:t>POTENCIAL </a:t>
            </a:r>
            <a:r>
              <a:rPr dirty="0" sz="4800" spc="-1430" b="1">
                <a:solidFill>
                  <a:srgbClr val="4D4A45"/>
                </a:solidFill>
                <a:latin typeface="Trebuchet MS"/>
                <a:cs typeface="Trebuchet MS"/>
              </a:rPr>
              <a:t> </a:t>
            </a:r>
            <a:r>
              <a:rPr dirty="0" sz="4800" spc="-5" b="1">
                <a:solidFill>
                  <a:srgbClr val="4D4A45"/>
                </a:solidFill>
                <a:latin typeface="Trebuchet MS"/>
                <a:cs typeface="Trebuchet MS"/>
              </a:rPr>
              <a:t>DE</a:t>
            </a:r>
            <a:r>
              <a:rPr dirty="0" sz="4800" spc="-320" b="1">
                <a:solidFill>
                  <a:srgbClr val="4D4A45"/>
                </a:solidFill>
                <a:latin typeface="Trebuchet MS"/>
                <a:cs typeface="Trebuchet MS"/>
              </a:rPr>
              <a:t> </a:t>
            </a:r>
            <a:r>
              <a:rPr dirty="0" sz="4800" spc="25" b="1">
                <a:solidFill>
                  <a:srgbClr val="4D4A45"/>
                </a:solidFill>
                <a:latin typeface="Trebuchet MS"/>
                <a:cs typeface="Trebuchet MS"/>
              </a:rPr>
              <a:t>PROVOCAR</a:t>
            </a:r>
            <a:r>
              <a:rPr dirty="0" sz="4800" spc="-320" b="1">
                <a:solidFill>
                  <a:srgbClr val="4D4A45"/>
                </a:solidFill>
                <a:latin typeface="Trebuchet MS"/>
                <a:cs typeface="Trebuchet MS"/>
              </a:rPr>
              <a:t> </a:t>
            </a:r>
            <a:r>
              <a:rPr dirty="0" sz="4800" spc="155" b="1">
                <a:solidFill>
                  <a:srgbClr val="4D4A45"/>
                </a:solidFill>
                <a:latin typeface="Trebuchet MS"/>
                <a:cs typeface="Trebuchet MS"/>
              </a:rPr>
              <a:t>DESASTRES </a:t>
            </a:r>
            <a:r>
              <a:rPr dirty="0" sz="4800" spc="-1435" b="1">
                <a:solidFill>
                  <a:srgbClr val="4D4A45"/>
                </a:solidFill>
                <a:latin typeface="Trebuchet MS"/>
                <a:cs typeface="Trebuchet MS"/>
              </a:rPr>
              <a:t> </a:t>
            </a:r>
            <a:r>
              <a:rPr dirty="0" sz="4800" spc="114" b="1">
                <a:solidFill>
                  <a:srgbClr val="4D4A45"/>
                </a:solidFill>
                <a:latin typeface="Trebuchet MS"/>
                <a:cs typeface="Trebuchet MS"/>
              </a:rPr>
              <a:t>NA </a:t>
            </a:r>
            <a:r>
              <a:rPr dirty="0" sz="4800" spc="65" b="1">
                <a:solidFill>
                  <a:srgbClr val="4D4A45"/>
                </a:solidFill>
                <a:latin typeface="Trebuchet MS"/>
                <a:cs typeface="Trebuchet MS"/>
              </a:rPr>
              <a:t>REGIÃO, </a:t>
            </a:r>
            <a:r>
              <a:rPr dirty="0" sz="4800" spc="60" b="1">
                <a:solidFill>
                  <a:srgbClr val="4D4A45"/>
                </a:solidFill>
                <a:latin typeface="Trebuchet MS"/>
                <a:cs typeface="Trebuchet MS"/>
              </a:rPr>
              <a:t>GESTÃO </a:t>
            </a:r>
            <a:r>
              <a:rPr dirty="0" sz="4800" spc="-75" b="1">
                <a:solidFill>
                  <a:srgbClr val="4D4A45"/>
                </a:solidFill>
                <a:latin typeface="Trebuchet MS"/>
                <a:cs typeface="Trebuchet MS"/>
              </a:rPr>
              <a:t>DO </a:t>
            </a:r>
            <a:r>
              <a:rPr dirty="0" sz="4800" spc="-70" b="1">
                <a:solidFill>
                  <a:srgbClr val="4D4A45"/>
                </a:solidFill>
                <a:latin typeface="Trebuchet MS"/>
                <a:cs typeface="Trebuchet MS"/>
              </a:rPr>
              <a:t> </a:t>
            </a:r>
            <a:r>
              <a:rPr dirty="0" sz="4800" spc="260" b="1">
                <a:solidFill>
                  <a:srgbClr val="4D4A45"/>
                </a:solidFill>
                <a:latin typeface="Trebuchet MS"/>
                <a:cs typeface="Trebuchet MS"/>
              </a:rPr>
              <a:t>RISCO </a:t>
            </a:r>
            <a:r>
              <a:rPr dirty="0" sz="4800" spc="-5" b="1">
                <a:solidFill>
                  <a:srgbClr val="4D4A45"/>
                </a:solidFill>
                <a:latin typeface="Trebuchet MS"/>
                <a:cs typeface="Trebuchet MS"/>
              </a:rPr>
              <a:t>DE </a:t>
            </a:r>
            <a:r>
              <a:rPr dirty="0" sz="4800" spc="155" b="1">
                <a:solidFill>
                  <a:srgbClr val="4D4A45"/>
                </a:solidFill>
                <a:latin typeface="Trebuchet MS"/>
                <a:cs typeface="Trebuchet MS"/>
              </a:rPr>
              <a:t>DESASTRES </a:t>
            </a:r>
            <a:r>
              <a:rPr dirty="0" sz="4800" spc="-20" b="1">
                <a:solidFill>
                  <a:srgbClr val="4D4A45"/>
                </a:solidFill>
                <a:latin typeface="Trebuchet MS"/>
                <a:cs typeface="Trebuchet MS"/>
              </a:rPr>
              <a:t>E </a:t>
            </a:r>
            <a:r>
              <a:rPr dirty="0" sz="4800" spc="114" b="1">
                <a:solidFill>
                  <a:srgbClr val="4D4A45"/>
                </a:solidFill>
                <a:latin typeface="Trebuchet MS"/>
                <a:cs typeface="Trebuchet MS"/>
              </a:rPr>
              <a:t>A </a:t>
            </a:r>
            <a:r>
              <a:rPr dirty="0" sz="4800" spc="-1435" b="1">
                <a:solidFill>
                  <a:srgbClr val="4D4A45"/>
                </a:solidFill>
                <a:latin typeface="Trebuchet MS"/>
                <a:cs typeface="Trebuchet MS"/>
              </a:rPr>
              <a:t> </a:t>
            </a:r>
            <a:r>
              <a:rPr dirty="0" sz="4800" spc="55" b="1">
                <a:solidFill>
                  <a:srgbClr val="4D4A45"/>
                </a:solidFill>
                <a:latin typeface="Trebuchet MS"/>
                <a:cs typeface="Trebuchet MS"/>
              </a:rPr>
              <a:t>ATUAÇÃO</a:t>
            </a:r>
            <a:r>
              <a:rPr dirty="0" sz="4800" spc="-295" b="1">
                <a:solidFill>
                  <a:srgbClr val="4D4A45"/>
                </a:solidFill>
                <a:latin typeface="Trebuchet MS"/>
                <a:cs typeface="Trebuchet MS"/>
              </a:rPr>
              <a:t> </a:t>
            </a:r>
            <a:r>
              <a:rPr dirty="0" sz="4800" spc="60" b="1">
                <a:solidFill>
                  <a:srgbClr val="4D4A45"/>
                </a:solidFill>
                <a:latin typeface="Trebuchet MS"/>
                <a:cs typeface="Trebuchet MS"/>
              </a:rPr>
              <a:t>DA</a:t>
            </a:r>
            <a:r>
              <a:rPr dirty="0" sz="4800" spc="-295" b="1">
                <a:solidFill>
                  <a:srgbClr val="4D4A45"/>
                </a:solidFill>
                <a:latin typeface="Trebuchet MS"/>
                <a:cs typeface="Trebuchet MS"/>
              </a:rPr>
              <a:t> </a:t>
            </a:r>
            <a:r>
              <a:rPr dirty="0" sz="4800" spc="220" b="1">
                <a:solidFill>
                  <a:srgbClr val="4D4A45"/>
                </a:solidFill>
                <a:latin typeface="Trebuchet MS"/>
                <a:cs typeface="Trebuchet MS"/>
              </a:rPr>
              <a:t>CIRRD</a:t>
            </a:r>
            <a:endParaRPr sz="48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06375" y="8439842"/>
            <a:ext cx="3084195" cy="8343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8300"/>
              </a:lnSpc>
              <a:spcBef>
                <a:spcPts val="95"/>
              </a:spcBef>
              <a:tabLst>
                <a:tab pos="1421765" algn="l"/>
                <a:tab pos="1722755" algn="l"/>
                <a:tab pos="1748155" algn="l"/>
              </a:tabLst>
            </a:pPr>
            <a:r>
              <a:rPr dirty="0" sz="2450" spc="-25">
                <a:solidFill>
                  <a:srgbClr val="4D4A45"/>
                </a:solidFill>
                <a:latin typeface="Trebuchet MS"/>
                <a:cs typeface="Trebuchet MS"/>
              </a:rPr>
              <a:t>T</a:t>
            </a:r>
            <a:r>
              <a:rPr dirty="0" sz="2450" spc="-395">
                <a:solidFill>
                  <a:srgbClr val="4D4A45"/>
                </a:solidFill>
                <a:latin typeface="Trebuchet MS"/>
                <a:cs typeface="Trebuchet MS"/>
              </a:rPr>
              <a:t> </a:t>
            </a:r>
            <a:r>
              <a:rPr dirty="0" sz="2450" spc="80">
                <a:solidFill>
                  <a:srgbClr val="4D4A45"/>
                </a:solidFill>
                <a:latin typeface="Trebuchet MS"/>
                <a:cs typeface="Trebuchet MS"/>
              </a:rPr>
              <a:t>E</a:t>
            </a:r>
            <a:r>
              <a:rPr dirty="0" sz="2450" spc="-395">
                <a:solidFill>
                  <a:srgbClr val="4D4A45"/>
                </a:solidFill>
                <a:latin typeface="Trebuchet MS"/>
                <a:cs typeface="Trebuchet MS"/>
              </a:rPr>
              <a:t> </a:t>
            </a:r>
            <a:r>
              <a:rPr dirty="0" sz="2450" spc="75">
                <a:solidFill>
                  <a:srgbClr val="4D4A45"/>
                </a:solidFill>
                <a:latin typeface="Trebuchet MS"/>
                <a:cs typeface="Trebuchet MS"/>
              </a:rPr>
              <a:t>N</a:t>
            </a:r>
            <a:r>
              <a:rPr dirty="0" sz="2450" spc="-395">
                <a:solidFill>
                  <a:srgbClr val="4D4A45"/>
                </a:solidFill>
                <a:latin typeface="Trebuchet MS"/>
                <a:cs typeface="Trebuchet MS"/>
              </a:rPr>
              <a:t> </a:t>
            </a:r>
            <a:r>
              <a:rPr dirty="0" sz="2450" spc="80">
                <a:solidFill>
                  <a:srgbClr val="4D4A45"/>
                </a:solidFill>
                <a:latin typeface="Trebuchet MS"/>
                <a:cs typeface="Trebuchet MS"/>
              </a:rPr>
              <a:t>E</a:t>
            </a:r>
            <a:r>
              <a:rPr dirty="0" sz="2450" spc="-395">
                <a:solidFill>
                  <a:srgbClr val="4D4A45"/>
                </a:solidFill>
                <a:latin typeface="Trebuchet MS"/>
                <a:cs typeface="Trebuchet MS"/>
              </a:rPr>
              <a:t> </a:t>
            </a:r>
            <a:r>
              <a:rPr dirty="0" sz="2450" spc="75">
                <a:solidFill>
                  <a:srgbClr val="4D4A45"/>
                </a:solidFill>
                <a:latin typeface="Trebuchet MS"/>
                <a:cs typeface="Trebuchet MS"/>
              </a:rPr>
              <a:t>N</a:t>
            </a:r>
            <a:r>
              <a:rPr dirty="0" sz="2450" spc="-395">
                <a:solidFill>
                  <a:srgbClr val="4D4A45"/>
                </a:solidFill>
                <a:latin typeface="Trebuchet MS"/>
                <a:cs typeface="Trebuchet MS"/>
              </a:rPr>
              <a:t> </a:t>
            </a:r>
            <a:r>
              <a:rPr dirty="0" sz="2450" spc="-25">
                <a:solidFill>
                  <a:srgbClr val="4D4A45"/>
                </a:solidFill>
                <a:latin typeface="Trebuchet MS"/>
                <a:cs typeface="Trebuchet MS"/>
              </a:rPr>
              <a:t>T</a:t>
            </a:r>
            <a:r>
              <a:rPr dirty="0" sz="2450" spc="-395">
                <a:solidFill>
                  <a:srgbClr val="4D4A45"/>
                </a:solidFill>
                <a:latin typeface="Trebuchet MS"/>
                <a:cs typeface="Trebuchet MS"/>
              </a:rPr>
              <a:t> </a:t>
            </a:r>
            <a:r>
              <a:rPr dirty="0" sz="2450" spc="80">
                <a:solidFill>
                  <a:srgbClr val="4D4A45"/>
                </a:solidFill>
                <a:latin typeface="Trebuchet MS"/>
                <a:cs typeface="Trebuchet MS"/>
              </a:rPr>
              <a:t>E</a:t>
            </a:r>
            <a:r>
              <a:rPr dirty="0" sz="2450">
                <a:solidFill>
                  <a:srgbClr val="4D4A45"/>
                </a:solidFill>
                <a:latin typeface="Trebuchet MS"/>
                <a:cs typeface="Trebuchet MS"/>
              </a:rPr>
              <a:t>		</a:t>
            </a:r>
            <a:r>
              <a:rPr dirty="0" sz="2450" spc="90">
                <a:solidFill>
                  <a:srgbClr val="4D4A45"/>
                </a:solidFill>
                <a:latin typeface="Trebuchet MS"/>
                <a:cs typeface="Trebuchet MS"/>
              </a:rPr>
              <a:t>M</a:t>
            </a:r>
            <a:r>
              <a:rPr dirty="0" sz="2450" spc="-395">
                <a:solidFill>
                  <a:srgbClr val="4D4A45"/>
                </a:solidFill>
                <a:latin typeface="Trebuchet MS"/>
                <a:cs typeface="Trebuchet MS"/>
              </a:rPr>
              <a:t> </a:t>
            </a:r>
            <a:r>
              <a:rPr dirty="0" sz="2450" spc="-10">
                <a:solidFill>
                  <a:srgbClr val="4D4A45"/>
                </a:solidFill>
                <a:latin typeface="Trebuchet MS"/>
                <a:cs typeface="Trebuchet MS"/>
              </a:rPr>
              <a:t>O</a:t>
            </a:r>
            <a:r>
              <a:rPr dirty="0" sz="2450" spc="-395">
                <a:solidFill>
                  <a:srgbClr val="4D4A45"/>
                </a:solidFill>
                <a:latin typeface="Trebuchet MS"/>
                <a:cs typeface="Trebuchet MS"/>
              </a:rPr>
              <a:t> </a:t>
            </a:r>
            <a:r>
              <a:rPr dirty="0" sz="2450" spc="5">
                <a:solidFill>
                  <a:srgbClr val="4D4A45"/>
                </a:solidFill>
                <a:latin typeface="Trebuchet MS"/>
                <a:cs typeface="Trebuchet MS"/>
              </a:rPr>
              <a:t>R</a:t>
            </a:r>
            <a:r>
              <a:rPr dirty="0" sz="2450" spc="-395">
                <a:solidFill>
                  <a:srgbClr val="4D4A45"/>
                </a:solidFill>
                <a:latin typeface="Trebuchet MS"/>
                <a:cs typeface="Trebuchet MS"/>
              </a:rPr>
              <a:t> </a:t>
            </a:r>
            <a:r>
              <a:rPr dirty="0" sz="2450" spc="45">
                <a:solidFill>
                  <a:srgbClr val="4D4A45"/>
                </a:solidFill>
                <a:latin typeface="Trebuchet MS"/>
                <a:cs typeface="Trebuchet MS"/>
              </a:rPr>
              <a:t>A</a:t>
            </a:r>
            <a:r>
              <a:rPr dirty="0" sz="2450" spc="-395">
                <a:solidFill>
                  <a:srgbClr val="4D4A45"/>
                </a:solidFill>
                <a:latin typeface="Trebuchet MS"/>
                <a:cs typeface="Trebuchet MS"/>
              </a:rPr>
              <a:t> </a:t>
            </a:r>
            <a:r>
              <a:rPr dirty="0" sz="2450" spc="465">
                <a:solidFill>
                  <a:srgbClr val="4D4A45"/>
                </a:solidFill>
                <a:latin typeface="Trebuchet MS"/>
                <a:cs typeface="Trebuchet MS"/>
              </a:rPr>
              <a:t>I</a:t>
            </a:r>
            <a:r>
              <a:rPr dirty="0" sz="2450" spc="220">
                <a:solidFill>
                  <a:srgbClr val="4D4A45"/>
                </a:solidFill>
                <a:latin typeface="Trebuchet MS"/>
                <a:cs typeface="Trebuchet MS"/>
              </a:rPr>
              <a:t>S  </a:t>
            </a:r>
            <a:r>
              <a:rPr dirty="0" sz="2450" spc="110">
                <a:solidFill>
                  <a:srgbClr val="4D4A45"/>
                </a:solidFill>
                <a:latin typeface="Trebuchet MS"/>
                <a:cs typeface="Trebuchet MS"/>
              </a:rPr>
              <a:t>C</a:t>
            </a:r>
            <a:r>
              <a:rPr dirty="0" sz="2450" spc="-395">
                <a:solidFill>
                  <a:srgbClr val="4D4A45"/>
                </a:solidFill>
                <a:latin typeface="Trebuchet MS"/>
                <a:cs typeface="Trebuchet MS"/>
              </a:rPr>
              <a:t> </a:t>
            </a:r>
            <a:r>
              <a:rPr dirty="0" sz="2450" spc="110">
                <a:solidFill>
                  <a:srgbClr val="4D4A45"/>
                </a:solidFill>
                <a:latin typeface="Trebuchet MS"/>
                <a:cs typeface="Trebuchet MS"/>
              </a:rPr>
              <a:t>B</a:t>
            </a:r>
            <a:r>
              <a:rPr dirty="0" sz="2450" spc="-395">
                <a:solidFill>
                  <a:srgbClr val="4D4A45"/>
                </a:solidFill>
                <a:latin typeface="Trebuchet MS"/>
                <a:cs typeface="Trebuchet MS"/>
              </a:rPr>
              <a:t> </a:t>
            </a:r>
            <a:r>
              <a:rPr dirty="0" sz="2450" spc="90">
                <a:solidFill>
                  <a:srgbClr val="4D4A45"/>
                </a:solidFill>
                <a:latin typeface="Trebuchet MS"/>
                <a:cs typeface="Trebuchet MS"/>
              </a:rPr>
              <a:t>M</a:t>
            </a:r>
            <a:r>
              <a:rPr dirty="0" sz="2450" spc="-395">
                <a:solidFill>
                  <a:srgbClr val="4D4A45"/>
                </a:solidFill>
                <a:latin typeface="Trebuchet MS"/>
                <a:cs typeface="Trebuchet MS"/>
              </a:rPr>
              <a:t> </a:t>
            </a:r>
            <a:r>
              <a:rPr dirty="0" sz="2450" spc="90">
                <a:solidFill>
                  <a:srgbClr val="4D4A45"/>
                </a:solidFill>
                <a:latin typeface="Trebuchet MS"/>
                <a:cs typeface="Trebuchet MS"/>
              </a:rPr>
              <a:t>M</a:t>
            </a:r>
            <a:r>
              <a:rPr dirty="0" sz="2450" spc="-395">
                <a:solidFill>
                  <a:srgbClr val="4D4A45"/>
                </a:solidFill>
                <a:latin typeface="Trebuchet MS"/>
                <a:cs typeface="Trebuchet MS"/>
              </a:rPr>
              <a:t> </a:t>
            </a:r>
            <a:r>
              <a:rPr dirty="0" sz="2450" spc="-15">
                <a:solidFill>
                  <a:srgbClr val="4D4A45"/>
                </a:solidFill>
                <a:latin typeface="Trebuchet MS"/>
                <a:cs typeface="Trebuchet MS"/>
              </a:rPr>
              <a:t>G</a:t>
            </a:r>
            <a:r>
              <a:rPr dirty="0" sz="2450">
                <a:solidFill>
                  <a:srgbClr val="4D4A45"/>
                </a:solidFill>
                <a:latin typeface="Trebuchet MS"/>
                <a:cs typeface="Trebuchet MS"/>
              </a:rPr>
              <a:t>	</a:t>
            </a:r>
            <a:r>
              <a:rPr dirty="0" sz="2450" spc="145">
                <a:solidFill>
                  <a:srgbClr val="4D4A45"/>
                </a:solidFill>
                <a:latin typeface="Trebuchet MS"/>
                <a:cs typeface="Trebuchet MS"/>
              </a:rPr>
              <a:t>-</a:t>
            </a:r>
            <a:r>
              <a:rPr dirty="0" sz="2450">
                <a:solidFill>
                  <a:srgbClr val="4D4A45"/>
                </a:solidFill>
                <a:latin typeface="Trebuchet MS"/>
                <a:cs typeface="Trebuchet MS"/>
              </a:rPr>
              <a:t>	</a:t>
            </a:r>
            <a:r>
              <a:rPr dirty="0" sz="2450" spc="125">
                <a:solidFill>
                  <a:srgbClr val="4D4A45"/>
                </a:solidFill>
                <a:latin typeface="Trebuchet MS"/>
                <a:cs typeface="Trebuchet MS"/>
              </a:rPr>
              <a:t>2</a:t>
            </a:r>
            <a:r>
              <a:rPr dirty="0" sz="2450" spc="-395">
                <a:solidFill>
                  <a:srgbClr val="4D4A45"/>
                </a:solidFill>
                <a:latin typeface="Trebuchet MS"/>
                <a:cs typeface="Trebuchet MS"/>
              </a:rPr>
              <a:t> </a:t>
            </a:r>
            <a:r>
              <a:rPr dirty="0" sz="2450" spc="560">
                <a:solidFill>
                  <a:srgbClr val="4D4A45"/>
                </a:solidFill>
                <a:latin typeface="Trebuchet MS"/>
                <a:cs typeface="Trebuchet MS"/>
              </a:rPr>
              <a:t>0</a:t>
            </a:r>
            <a:r>
              <a:rPr dirty="0" sz="2450" spc="125">
                <a:solidFill>
                  <a:srgbClr val="4D4A45"/>
                </a:solidFill>
                <a:latin typeface="Trebuchet MS"/>
                <a:cs typeface="Trebuchet MS"/>
              </a:rPr>
              <a:t>2</a:t>
            </a:r>
            <a:r>
              <a:rPr dirty="0" sz="2450" spc="-395">
                <a:solidFill>
                  <a:srgbClr val="4D4A45"/>
                </a:solidFill>
                <a:latin typeface="Trebuchet MS"/>
                <a:cs typeface="Trebuchet MS"/>
              </a:rPr>
              <a:t> </a:t>
            </a:r>
            <a:r>
              <a:rPr dirty="0" sz="2450" spc="125">
                <a:solidFill>
                  <a:srgbClr val="4D4A45"/>
                </a:solidFill>
                <a:latin typeface="Trebuchet MS"/>
                <a:cs typeface="Trebuchet MS"/>
              </a:rPr>
              <a:t>2</a:t>
            </a:r>
            <a:endParaRPr sz="245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736032" y="2213962"/>
            <a:ext cx="575310" cy="5859145"/>
          </a:xfrm>
          <a:prstGeom prst="rect">
            <a:avLst/>
          </a:prstGeom>
        </p:spPr>
        <p:txBody>
          <a:bodyPr wrap="square" lIns="0" tIns="43815" rIns="0" bIns="0" rtlCol="0" vert="vert">
            <a:spAutoFit/>
          </a:bodyPr>
          <a:lstStyle/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dirty="0" sz="3200" spc="235">
                <a:solidFill>
                  <a:srgbClr val="4D4A45"/>
                </a:solidFill>
                <a:latin typeface="Trebuchet MS"/>
                <a:cs typeface="Trebuchet MS"/>
              </a:rPr>
              <a:t>#DefesaCivilSomosTodosNós</a:t>
            </a:r>
            <a:endParaRPr sz="3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"/>
            <a:ext cx="14958694" cy="10287000"/>
            <a:chOff x="0" y="3"/>
            <a:chExt cx="14958694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3"/>
              <a:ext cx="14958694" cy="10287000"/>
            </a:xfrm>
            <a:custGeom>
              <a:avLst/>
              <a:gdLst/>
              <a:ahLst/>
              <a:cxnLst/>
              <a:rect l="l" t="t" r="r" b="b"/>
              <a:pathLst>
                <a:path w="14958694" h="10287000">
                  <a:moveTo>
                    <a:pt x="0" y="10286996"/>
                  </a:moveTo>
                  <a:lnTo>
                    <a:pt x="0" y="0"/>
                  </a:lnTo>
                  <a:lnTo>
                    <a:pt x="14958337" y="0"/>
                  </a:lnTo>
                  <a:lnTo>
                    <a:pt x="14958337" y="10286996"/>
                  </a:lnTo>
                  <a:lnTo>
                    <a:pt x="0" y="10286996"/>
                  </a:lnTo>
                  <a:close/>
                </a:path>
              </a:pathLst>
            </a:custGeom>
            <a:solidFill>
              <a:srgbClr val="0F25A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6609" y="1002491"/>
              <a:ext cx="4524374" cy="41433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7684" y="1002491"/>
              <a:ext cx="4524374" cy="41433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58759" y="1002491"/>
              <a:ext cx="4533899" cy="414337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63909" y="5359649"/>
            <a:ext cx="234188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380">
                <a:solidFill>
                  <a:srgbClr val="F4F5FB"/>
                </a:solidFill>
                <a:latin typeface="Tahoma"/>
                <a:cs typeface="Tahoma"/>
              </a:rPr>
              <a:t>I</a:t>
            </a:r>
            <a:r>
              <a:rPr dirty="0" sz="3000" spc="345">
                <a:solidFill>
                  <a:srgbClr val="F4F5FB"/>
                </a:solidFill>
                <a:latin typeface="Tahoma"/>
                <a:cs typeface="Tahoma"/>
              </a:rPr>
              <a:t>N</a:t>
            </a:r>
            <a:r>
              <a:rPr dirty="0" sz="3000" spc="440">
                <a:solidFill>
                  <a:srgbClr val="F4F5FB"/>
                </a:solidFill>
                <a:latin typeface="Tahoma"/>
                <a:cs typeface="Tahoma"/>
              </a:rPr>
              <a:t>C</a:t>
            </a:r>
            <a:r>
              <a:rPr dirty="0" sz="3000" spc="300">
                <a:solidFill>
                  <a:srgbClr val="F4F5FB"/>
                </a:solidFill>
                <a:latin typeface="Tahoma"/>
                <a:cs typeface="Tahoma"/>
              </a:rPr>
              <a:t>Ê</a:t>
            </a:r>
            <a:r>
              <a:rPr dirty="0" sz="3000" spc="345">
                <a:solidFill>
                  <a:srgbClr val="F4F5FB"/>
                </a:solidFill>
                <a:latin typeface="Tahoma"/>
                <a:cs typeface="Tahoma"/>
              </a:rPr>
              <a:t>N</a:t>
            </a:r>
            <a:r>
              <a:rPr dirty="0" sz="3000" spc="170">
                <a:solidFill>
                  <a:srgbClr val="F4F5FB"/>
                </a:solidFill>
                <a:latin typeface="Tahoma"/>
                <a:cs typeface="Tahoma"/>
              </a:rPr>
              <a:t>D</a:t>
            </a:r>
            <a:r>
              <a:rPr dirty="0" sz="3000" spc="380">
                <a:solidFill>
                  <a:srgbClr val="F4F5FB"/>
                </a:solidFill>
                <a:latin typeface="Tahoma"/>
                <a:cs typeface="Tahoma"/>
              </a:rPr>
              <a:t>I</a:t>
            </a:r>
            <a:r>
              <a:rPr dirty="0" sz="3000" spc="175">
                <a:solidFill>
                  <a:srgbClr val="F4F5FB"/>
                </a:solidFill>
                <a:latin typeface="Tahoma"/>
                <a:cs typeface="Tahoma"/>
              </a:rPr>
              <a:t>O</a:t>
            </a:r>
            <a:r>
              <a:rPr dirty="0" sz="3000" spc="125">
                <a:solidFill>
                  <a:srgbClr val="F4F5FB"/>
                </a:solidFill>
                <a:latin typeface="Tahoma"/>
                <a:cs typeface="Tahoma"/>
              </a:rPr>
              <a:t>S</a:t>
            </a:r>
            <a:endParaRPr sz="30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67109" y="6293887"/>
            <a:ext cx="4915535" cy="2047875"/>
            <a:chOff x="567109" y="6293887"/>
            <a:chExt cx="4915535" cy="204787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7109" y="6293887"/>
              <a:ext cx="95250" cy="9524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7109" y="6684412"/>
              <a:ext cx="95250" cy="9524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7109" y="7465462"/>
              <a:ext cx="95250" cy="9524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7109" y="7855987"/>
              <a:ext cx="95250" cy="9524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7109" y="8246512"/>
              <a:ext cx="95250" cy="9524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87174" y="6293887"/>
              <a:ext cx="95250" cy="9524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87174" y="7074937"/>
              <a:ext cx="95250" cy="9524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87174" y="7465462"/>
              <a:ext cx="95250" cy="9524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87174" y="8246512"/>
              <a:ext cx="95250" cy="95249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811882" y="6086229"/>
            <a:ext cx="3644265" cy="2368550"/>
          </a:xfrm>
          <a:prstGeom prst="rect">
            <a:avLst/>
          </a:prstGeom>
        </p:spPr>
        <p:txBody>
          <a:bodyPr wrap="square" lIns="0" tIns="901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dirty="0" sz="2050" spc="100">
                <a:solidFill>
                  <a:srgbClr val="F4F5FB"/>
                </a:solidFill>
                <a:latin typeface="Trebuchet MS"/>
                <a:cs typeface="Trebuchet MS"/>
              </a:rPr>
              <a:t>AGRAVO</a:t>
            </a:r>
            <a:r>
              <a:rPr dirty="0" sz="2050" spc="95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45">
                <a:solidFill>
                  <a:srgbClr val="F4F5FB"/>
                </a:solidFill>
                <a:latin typeface="Trebuchet MS"/>
                <a:cs typeface="Trebuchet MS"/>
              </a:rPr>
              <a:t>A</a:t>
            </a:r>
            <a:r>
              <a:rPr dirty="0" sz="2050" spc="100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65">
                <a:solidFill>
                  <a:srgbClr val="F4F5FB"/>
                </a:solidFill>
                <a:latin typeface="Trebuchet MS"/>
                <a:cs typeface="Trebuchet MS"/>
              </a:rPr>
              <a:t>SAÚDE</a:t>
            </a:r>
            <a:endParaRPr sz="2050">
              <a:latin typeface="Trebuchet MS"/>
              <a:cs typeface="Trebuchet MS"/>
            </a:endParaRPr>
          </a:p>
          <a:p>
            <a:pPr marL="12700" marR="169545">
              <a:lnSpc>
                <a:spcPct val="125000"/>
              </a:lnSpc>
            </a:pPr>
            <a:r>
              <a:rPr dirty="0" sz="2050" spc="110">
                <a:solidFill>
                  <a:srgbClr val="F4F5FB"/>
                </a:solidFill>
                <a:latin typeface="Trebuchet MS"/>
                <a:cs typeface="Trebuchet MS"/>
              </a:rPr>
              <a:t>LOTAÇÃO </a:t>
            </a:r>
            <a:r>
              <a:rPr dirty="0" sz="2050" spc="100">
                <a:solidFill>
                  <a:srgbClr val="F4F5FB"/>
                </a:solidFill>
                <a:latin typeface="Trebuchet MS"/>
                <a:cs typeface="Trebuchet MS"/>
              </a:rPr>
              <a:t>DE </a:t>
            </a:r>
            <a:r>
              <a:rPr dirty="0" sz="2050" spc="165">
                <a:solidFill>
                  <a:srgbClr val="F4F5FB"/>
                </a:solidFill>
                <a:latin typeface="Trebuchet MS"/>
                <a:cs typeface="Trebuchet MS"/>
              </a:rPr>
              <a:t>UNIDADES </a:t>
            </a:r>
            <a:r>
              <a:rPr dirty="0" sz="2050" spc="100">
                <a:solidFill>
                  <a:srgbClr val="F4F5FB"/>
                </a:solidFill>
                <a:latin typeface="Trebuchet MS"/>
                <a:cs typeface="Trebuchet MS"/>
              </a:rPr>
              <a:t>DE </a:t>
            </a:r>
            <a:r>
              <a:rPr dirty="0" sz="2050" spc="-605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65">
                <a:solidFill>
                  <a:srgbClr val="F4F5FB"/>
                </a:solidFill>
                <a:latin typeface="Trebuchet MS"/>
                <a:cs typeface="Trebuchet MS"/>
              </a:rPr>
              <a:t>SAÚDE</a:t>
            </a:r>
            <a:endParaRPr sz="2050">
              <a:latin typeface="Trebuchet MS"/>
              <a:cs typeface="Trebuchet MS"/>
            </a:endParaRPr>
          </a:p>
          <a:p>
            <a:pPr marL="12700" marR="720725">
              <a:lnSpc>
                <a:spcPct val="125000"/>
              </a:lnSpc>
            </a:pPr>
            <a:r>
              <a:rPr dirty="0" sz="2050" spc="130">
                <a:solidFill>
                  <a:srgbClr val="F4F5FB"/>
                </a:solidFill>
                <a:latin typeface="Trebuchet MS"/>
                <a:cs typeface="Trebuchet MS"/>
              </a:rPr>
              <a:t>IMPACTO </a:t>
            </a:r>
            <a:r>
              <a:rPr dirty="0" sz="2050" spc="145">
                <a:solidFill>
                  <a:srgbClr val="F4F5FB"/>
                </a:solidFill>
                <a:latin typeface="Trebuchet MS"/>
                <a:cs typeface="Trebuchet MS"/>
              </a:rPr>
              <a:t>AMBIENTAL </a:t>
            </a:r>
            <a:r>
              <a:rPr dirty="0" sz="2050" spc="150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05">
                <a:solidFill>
                  <a:srgbClr val="F4F5FB"/>
                </a:solidFill>
                <a:latin typeface="Trebuchet MS"/>
                <a:cs typeface="Trebuchet MS"/>
              </a:rPr>
              <a:t>PREJUÍZO</a:t>
            </a:r>
            <a:r>
              <a:rPr dirty="0" sz="2050" spc="90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45">
                <a:solidFill>
                  <a:srgbClr val="F4F5FB"/>
                </a:solidFill>
                <a:latin typeface="Trebuchet MS"/>
                <a:cs typeface="Trebuchet MS"/>
              </a:rPr>
              <a:t>ECONÔMICO</a:t>
            </a:r>
            <a:endParaRPr sz="20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dirty="0" sz="2050" spc="145">
                <a:solidFill>
                  <a:srgbClr val="F4F5FB"/>
                </a:solidFill>
                <a:latin typeface="Trebuchet MS"/>
                <a:cs typeface="Trebuchet MS"/>
              </a:rPr>
              <a:t>EMPOBRECIMENTO</a:t>
            </a:r>
            <a:r>
              <a:rPr dirty="0" sz="2050" spc="95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65">
                <a:solidFill>
                  <a:srgbClr val="F4F5FB"/>
                </a:solidFill>
                <a:latin typeface="Trebuchet MS"/>
                <a:cs typeface="Trebuchet MS"/>
              </a:rPr>
              <a:t>DO</a:t>
            </a:r>
            <a:r>
              <a:rPr dirty="0" sz="2050" spc="95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40">
                <a:solidFill>
                  <a:srgbClr val="F4F5FB"/>
                </a:solidFill>
                <a:latin typeface="Trebuchet MS"/>
                <a:cs typeface="Trebuchet MS"/>
              </a:rPr>
              <a:t>SOLO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183975" y="5359649"/>
            <a:ext cx="3883025" cy="30956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320">
                <a:solidFill>
                  <a:srgbClr val="F4F5FB"/>
                </a:solidFill>
                <a:latin typeface="Tahoma"/>
                <a:cs typeface="Tahoma"/>
              </a:rPr>
              <a:t>ESTIAGEM</a:t>
            </a:r>
            <a:endParaRPr sz="3000">
              <a:latin typeface="Tahoma"/>
              <a:cs typeface="Tahoma"/>
            </a:endParaRPr>
          </a:p>
          <a:p>
            <a:pPr marL="460375">
              <a:lnSpc>
                <a:spcPct val="100000"/>
              </a:lnSpc>
              <a:spcBef>
                <a:spcPts val="2730"/>
              </a:spcBef>
            </a:pPr>
            <a:r>
              <a:rPr dirty="0" sz="2050" spc="155">
                <a:solidFill>
                  <a:srgbClr val="F4F5FB"/>
                </a:solidFill>
                <a:latin typeface="Trebuchet MS"/>
                <a:cs typeface="Trebuchet MS"/>
              </a:rPr>
              <a:t>IMPACTOS</a:t>
            </a:r>
            <a:r>
              <a:rPr dirty="0" sz="2050" spc="85">
                <a:solidFill>
                  <a:srgbClr val="F4F5FB"/>
                </a:solidFill>
                <a:latin typeface="Trebuchet MS"/>
                <a:cs typeface="Trebuchet MS"/>
              </a:rPr>
              <a:t> NO</a:t>
            </a:r>
            <a:endParaRPr sz="2050">
              <a:latin typeface="Trebuchet MS"/>
              <a:cs typeface="Trebuchet MS"/>
            </a:endParaRPr>
          </a:p>
          <a:p>
            <a:pPr marL="460375" marR="153035">
              <a:lnSpc>
                <a:spcPct val="125000"/>
              </a:lnSpc>
            </a:pPr>
            <a:r>
              <a:rPr dirty="0" sz="2050" spc="140">
                <a:solidFill>
                  <a:srgbClr val="F4F5FB"/>
                </a:solidFill>
                <a:latin typeface="Trebuchet MS"/>
                <a:cs typeface="Trebuchet MS"/>
              </a:rPr>
              <a:t>FORNECIMENTO </a:t>
            </a:r>
            <a:r>
              <a:rPr dirty="0" sz="2050" spc="100">
                <a:solidFill>
                  <a:srgbClr val="F4F5FB"/>
                </a:solidFill>
                <a:latin typeface="Trebuchet MS"/>
                <a:cs typeface="Trebuchet MS"/>
              </a:rPr>
              <a:t>DE </a:t>
            </a:r>
            <a:r>
              <a:rPr dirty="0" sz="2050" spc="105">
                <a:solidFill>
                  <a:srgbClr val="F4F5FB"/>
                </a:solidFill>
                <a:latin typeface="Trebuchet MS"/>
                <a:cs typeface="Trebuchet MS"/>
              </a:rPr>
              <a:t>ÁGUA </a:t>
            </a:r>
            <a:r>
              <a:rPr dirty="0" sz="2050" spc="-605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55">
                <a:solidFill>
                  <a:srgbClr val="F4F5FB"/>
                </a:solidFill>
                <a:latin typeface="Trebuchet MS"/>
                <a:cs typeface="Trebuchet MS"/>
              </a:rPr>
              <a:t>IMPACTOS</a:t>
            </a:r>
            <a:r>
              <a:rPr dirty="0" sz="2050" spc="114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05">
                <a:solidFill>
                  <a:srgbClr val="F4F5FB"/>
                </a:solidFill>
                <a:latin typeface="Trebuchet MS"/>
                <a:cs typeface="Trebuchet MS"/>
              </a:rPr>
              <a:t>NA</a:t>
            </a:r>
            <a:r>
              <a:rPr dirty="0" sz="2050" spc="114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65">
                <a:solidFill>
                  <a:srgbClr val="F4F5FB"/>
                </a:solidFill>
                <a:latin typeface="Trebuchet MS"/>
                <a:cs typeface="Trebuchet MS"/>
              </a:rPr>
              <a:t>SAÚDE</a:t>
            </a:r>
            <a:endParaRPr sz="2050">
              <a:latin typeface="Trebuchet MS"/>
              <a:cs typeface="Trebuchet MS"/>
            </a:endParaRPr>
          </a:p>
          <a:p>
            <a:pPr marL="460375" marR="314325">
              <a:lnSpc>
                <a:spcPct val="125000"/>
              </a:lnSpc>
            </a:pPr>
            <a:r>
              <a:rPr dirty="0" sz="2050" spc="130">
                <a:solidFill>
                  <a:srgbClr val="F4F5FB"/>
                </a:solidFill>
                <a:latin typeface="Trebuchet MS"/>
                <a:cs typeface="Trebuchet MS"/>
              </a:rPr>
              <a:t>IMPACTO</a:t>
            </a:r>
            <a:r>
              <a:rPr dirty="0" sz="2050" spc="80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05">
                <a:solidFill>
                  <a:srgbClr val="F4F5FB"/>
                </a:solidFill>
                <a:latin typeface="Trebuchet MS"/>
                <a:cs typeface="Trebuchet MS"/>
              </a:rPr>
              <a:t>NA</a:t>
            </a:r>
            <a:r>
              <a:rPr dirty="0" sz="2050" spc="85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14">
                <a:solidFill>
                  <a:srgbClr val="F4F5FB"/>
                </a:solidFill>
                <a:latin typeface="Trebuchet MS"/>
                <a:cs typeface="Trebuchet MS"/>
              </a:rPr>
              <a:t>PRODUÇÃO </a:t>
            </a:r>
            <a:r>
              <a:rPr dirty="0" sz="2050" spc="-605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25">
                <a:solidFill>
                  <a:srgbClr val="F4F5FB"/>
                </a:solidFill>
                <a:latin typeface="Trebuchet MS"/>
                <a:cs typeface="Trebuchet MS"/>
              </a:rPr>
              <a:t>AGRÍCOLA</a:t>
            </a:r>
            <a:endParaRPr sz="2050">
              <a:latin typeface="Trebuchet MS"/>
              <a:cs typeface="Trebuchet MS"/>
            </a:endParaRPr>
          </a:p>
          <a:p>
            <a:pPr marL="460375">
              <a:lnSpc>
                <a:spcPct val="100000"/>
              </a:lnSpc>
              <a:spcBef>
                <a:spcPts val="615"/>
              </a:spcBef>
            </a:pPr>
            <a:r>
              <a:rPr dirty="0" sz="2050" spc="125">
                <a:solidFill>
                  <a:srgbClr val="F4F5FB"/>
                </a:solidFill>
                <a:latin typeface="Trebuchet MS"/>
                <a:cs typeface="Trebuchet MS"/>
              </a:rPr>
              <a:t>AUMENTO</a:t>
            </a:r>
            <a:r>
              <a:rPr dirty="0" sz="2050" spc="105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60">
                <a:solidFill>
                  <a:srgbClr val="F4F5FB"/>
                </a:solidFill>
                <a:latin typeface="Trebuchet MS"/>
                <a:cs typeface="Trebuchet MS"/>
              </a:rPr>
              <a:t>DOS</a:t>
            </a:r>
            <a:r>
              <a:rPr dirty="0" sz="2050" spc="110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75">
                <a:solidFill>
                  <a:srgbClr val="F4F5FB"/>
                </a:solidFill>
                <a:latin typeface="Trebuchet MS"/>
                <a:cs typeface="Trebuchet MS"/>
              </a:rPr>
              <a:t>INCÊNDIOS</a:t>
            </a:r>
            <a:endParaRPr sz="2050">
              <a:latin typeface="Trebuchet MS"/>
              <a:cs typeface="Trebuchet M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0116217" y="6293887"/>
            <a:ext cx="95250" cy="1266825"/>
            <a:chOff x="10116217" y="6293887"/>
            <a:chExt cx="95250" cy="1266825"/>
          </a:xfrm>
        </p:grpSpPr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16217" y="6293887"/>
              <a:ext cx="95250" cy="9524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16217" y="6684412"/>
              <a:ext cx="95250" cy="9524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16217" y="7074937"/>
              <a:ext cx="95250" cy="9524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16217" y="7465462"/>
              <a:ext cx="95250" cy="95249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9913017" y="5359649"/>
            <a:ext cx="4311650" cy="23145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305">
                <a:solidFill>
                  <a:srgbClr val="F4F5FB"/>
                </a:solidFill>
                <a:latin typeface="Tahoma"/>
                <a:cs typeface="Tahoma"/>
              </a:rPr>
              <a:t>RISCOS</a:t>
            </a:r>
            <a:r>
              <a:rPr dirty="0" sz="3000" spc="340">
                <a:solidFill>
                  <a:srgbClr val="F4F5FB"/>
                </a:solidFill>
                <a:latin typeface="Tahoma"/>
                <a:cs typeface="Tahoma"/>
              </a:rPr>
              <a:t> </a:t>
            </a:r>
            <a:r>
              <a:rPr dirty="0" sz="3000" spc="295">
                <a:solidFill>
                  <a:srgbClr val="F4F5FB"/>
                </a:solidFill>
                <a:latin typeface="Tahoma"/>
                <a:cs typeface="Tahoma"/>
              </a:rPr>
              <a:t>BIOLÓGICOS</a:t>
            </a:r>
            <a:endParaRPr sz="3000">
              <a:latin typeface="Tahoma"/>
              <a:cs typeface="Tahoma"/>
            </a:endParaRPr>
          </a:p>
          <a:p>
            <a:pPr marL="460375">
              <a:lnSpc>
                <a:spcPct val="100000"/>
              </a:lnSpc>
              <a:spcBef>
                <a:spcPts val="2730"/>
              </a:spcBef>
            </a:pPr>
            <a:r>
              <a:rPr dirty="0" sz="2050" spc="155">
                <a:solidFill>
                  <a:srgbClr val="F4F5FB"/>
                </a:solidFill>
                <a:latin typeface="Trebuchet MS"/>
                <a:cs typeface="Trebuchet MS"/>
              </a:rPr>
              <a:t>IMPACTOS</a:t>
            </a:r>
            <a:r>
              <a:rPr dirty="0" sz="2050" spc="100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204">
                <a:solidFill>
                  <a:srgbClr val="F4F5FB"/>
                </a:solidFill>
                <a:latin typeface="Trebuchet MS"/>
                <a:cs typeface="Trebuchet MS"/>
              </a:rPr>
              <a:t>SOCIAIS</a:t>
            </a:r>
            <a:endParaRPr sz="2050">
              <a:latin typeface="Trebuchet MS"/>
              <a:cs typeface="Trebuchet MS"/>
            </a:endParaRPr>
          </a:p>
          <a:p>
            <a:pPr marL="460375" marR="675640">
              <a:lnSpc>
                <a:spcPct val="125000"/>
              </a:lnSpc>
            </a:pPr>
            <a:r>
              <a:rPr dirty="0" sz="2050" spc="155">
                <a:solidFill>
                  <a:srgbClr val="F4F5FB"/>
                </a:solidFill>
                <a:latin typeface="Trebuchet MS"/>
                <a:cs typeface="Trebuchet MS"/>
              </a:rPr>
              <a:t>IMPACTOS </a:t>
            </a:r>
            <a:r>
              <a:rPr dirty="0" sz="2050" spc="165">
                <a:solidFill>
                  <a:srgbClr val="F4F5FB"/>
                </a:solidFill>
                <a:latin typeface="Trebuchet MS"/>
                <a:cs typeface="Trebuchet MS"/>
              </a:rPr>
              <a:t>ECONÔMICOS </a:t>
            </a:r>
            <a:r>
              <a:rPr dirty="0" sz="2050" spc="-605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55">
                <a:solidFill>
                  <a:srgbClr val="F4F5FB"/>
                </a:solidFill>
                <a:latin typeface="Trebuchet MS"/>
                <a:cs typeface="Trebuchet MS"/>
              </a:rPr>
              <a:t>IMPACTOS</a:t>
            </a:r>
            <a:r>
              <a:rPr dirty="0" sz="2050" spc="105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55">
                <a:solidFill>
                  <a:srgbClr val="F4F5FB"/>
                </a:solidFill>
                <a:latin typeface="Trebuchet MS"/>
                <a:cs typeface="Trebuchet MS"/>
              </a:rPr>
              <a:t>CULTURAIS</a:t>
            </a:r>
            <a:endParaRPr sz="2050">
              <a:latin typeface="Trebuchet MS"/>
              <a:cs typeface="Trebuchet MS"/>
            </a:endParaRPr>
          </a:p>
          <a:p>
            <a:pPr marL="460375">
              <a:lnSpc>
                <a:spcPct val="100000"/>
              </a:lnSpc>
              <a:spcBef>
                <a:spcPts val="615"/>
              </a:spcBef>
            </a:pPr>
            <a:r>
              <a:rPr dirty="0" sz="2050" spc="155">
                <a:solidFill>
                  <a:srgbClr val="F4F5FB"/>
                </a:solidFill>
                <a:latin typeface="Trebuchet MS"/>
                <a:cs typeface="Trebuchet MS"/>
              </a:rPr>
              <a:t>IMPACTOS</a:t>
            </a:r>
            <a:r>
              <a:rPr dirty="0" sz="2050" spc="90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50">
                <a:solidFill>
                  <a:srgbClr val="F4F5FB"/>
                </a:solidFill>
                <a:latin typeface="Trebuchet MS"/>
                <a:cs typeface="Trebuchet MS"/>
              </a:rPr>
              <a:t>POLÍTICOS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5775570" y="609065"/>
            <a:ext cx="149860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-515" b="1">
                <a:solidFill>
                  <a:srgbClr val="FFA500"/>
                </a:solidFill>
                <a:latin typeface="Trebuchet MS"/>
                <a:cs typeface="Trebuchet MS"/>
              </a:rPr>
              <a:t>1</a:t>
            </a:r>
            <a:r>
              <a:rPr dirty="0" sz="10000" spc="390" b="1">
                <a:solidFill>
                  <a:srgbClr val="FFA500"/>
                </a:solidFill>
                <a:latin typeface="Trebuchet MS"/>
                <a:cs typeface="Trebuchet MS"/>
              </a:rPr>
              <a:t>0</a:t>
            </a:r>
            <a:endParaRPr sz="10000">
              <a:latin typeface="Trebuchet MS"/>
              <a:cs typeface="Trebuchet MS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10883151" y="9146151"/>
            <a:ext cx="4077335" cy="1139190"/>
            <a:chOff x="10883151" y="9146151"/>
            <a:chExt cx="4077335" cy="1139190"/>
          </a:xfrm>
        </p:grpSpPr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883151" y="9189496"/>
              <a:ext cx="1104899" cy="109537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931193" y="9146151"/>
              <a:ext cx="1028699" cy="101917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112210" y="9258302"/>
              <a:ext cx="1695449" cy="8477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958694" cy="10287000"/>
            <a:chOff x="0" y="0"/>
            <a:chExt cx="14958694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4958694" cy="10287000"/>
            </a:xfrm>
            <a:custGeom>
              <a:avLst/>
              <a:gdLst/>
              <a:ahLst/>
              <a:cxnLst/>
              <a:rect l="l" t="t" r="r" b="b"/>
              <a:pathLst>
                <a:path w="14958694" h="10287000">
                  <a:moveTo>
                    <a:pt x="0" y="10286999"/>
                  </a:moveTo>
                  <a:lnTo>
                    <a:pt x="0" y="0"/>
                  </a:lnTo>
                  <a:lnTo>
                    <a:pt x="14958337" y="0"/>
                  </a:lnTo>
                  <a:lnTo>
                    <a:pt x="14958337" y="10286999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0F25A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6609" y="1002487"/>
              <a:ext cx="4524374" cy="41433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7684" y="1002487"/>
              <a:ext cx="4524374" cy="41433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58759" y="1002487"/>
              <a:ext cx="4533899" cy="414337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63909" y="5359648"/>
            <a:ext cx="211010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305">
                <a:solidFill>
                  <a:srgbClr val="F4F5FB"/>
                </a:solidFill>
                <a:latin typeface="Trebuchet MS"/>
                <a:cs typeface="Trebuchet MS"/>
              </a:rPr>
              <a:t>T</a:t>
            </a:r>
            <a:r>
              <a:rPr dirty="0" sz="3000" spc="395">
                <a:solidFill>
                  <a:srgbClr val="F4F5FB"/>
                </a:solidFill>
                <a:latin typeface="Trebuchet MS"/>
                <a:cs typeface="Trebuchet MS"/>
              </a:rPr>
              <a:t>R</a:t>
            </a:r>
            <a:r>
              <a:rPr dirty="0" sz="3000" spc="450">
                <a:solidFill>
                  <a:srgbClr val="F4F5FB"/>
                </a:solidFill>
                <a:latin typeface="Trebuchet MS"/>
                <a:cs typeface="Trebuchet MS"/>
              </a:rPr>
              <a:t>Â</a:t>
            </a:r>
            <a:r>
              <a:rPr dirty="0" sz="3000" spc="430">
                <a:solidFill>
                  <a:srgbClr val="F4F5FB"/>
                </a:solidFill>
                <a:latin typeface="Trebuchet MS"/>
                <a:cs typeface="Trebuchet MS"/>
              </a:rPr>
              <a:t>N</a:t>
            </a:r>
            <a:r>
              <a:rPr dirty="0" sz="3000" spc="650">
                <a:solidFill>
                  <a:srgbClr val="F4F5FB"/>
                </a:solidFill>
                <a:latin typeface="Trebuchet MS"/>
                <a:cs typeface="Trebuchet MS"/>
              </a:rPr>
              <a:t>S</a:t>
            </a:r>
            <a:r>
              <a:rPr dirty="0" sz="3000" spc="665">
                <a:solidFill>
                  <a:srgbClr val="F4F5FB"/>
                </a:solidFill>
                <a:latin typeface="Trebuchet MS"/>
                <a:cs typeface="Trebuchet MS"/>
              </a:rPr>
              <a:t>I</a:t>
            </a:r>
            <a:r>
              <a:rPr dirty="0" sz="3000" spc="305">
                <a:solidFill>
                  <a:srgbClr val="F4F5FB"/>
                </a:solidFill>
                <a:latin typeface="Trebuchet MS"/>
                <a:cs typeface="Trebuchet MS"/>
              </a:rPr>
              <a:t>T</a:t>
            </a:r>
            <a:r>
              <a:rPr dirty="0" sz="3000" spc="-25">
                <a:solidFill>
                  <a:srgbClr val="F4F5FB"/>
                </a:solidFill>
                <a:latin typeface="Trebuchet MS"/>
                <a:cs typeface="Trebuchet MS"/>
              </a:rPr>
              <a:t>O</a:t>
            </a:r>
            <a:endParaRPr sz="300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67109" y="6293884"/>
            <a:ext cx="4915535" cy="3219450"/>
            <a:chOff x="567109" y="6293884"/>
            <a:chExt cx="4915535" cy="321945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7109" y="6293884"/>
              <a:ext cx="95250" cy="9524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7109" y="6684409"/>
              <a:ext cx="95250" cy="9524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7109" y="7074934"/>
              <a:ext cx="95250" cy="9524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7109" y="7465459"/>
              <a:ext cx="95250" cy="9524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7109" y="7855984"/>
              <a:ext cx="95250" cy="9524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7109" y="8246509"/>
              <a:ext cx="95250" cy="9524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7109" y="8637034"/>
              <a:ext cx="95250" cy="9524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87174" y="6293884"/>
              <a:ext cx="95250" cy="9524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87174" y="7074934"/>
              <a:ext cx="95250" cy="9524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87174" y="7465459"/>
              <a:ext cx="95250" cy="9524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87174" y="7855984"/>
              <a:ext cx="95250" cy="9524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87174" y="8246509"/>
              <a:ext cx="95250" cy="9524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87174" y="8637034"/>
              <a:ext cx="95250" cy="9524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87174" y="9027559"/>
              <a:ext cx="95250" cy="9524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87174" y="9418084"/>
              <a:ext cx="95250" cy="95249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811882" y="6086226"/>
            <a:ext cx="3397250" cy="2759075"/>
          </a:xfrm>
          <a:prstGeom prst="rect">
            <a:avLst/>
          </a:prstGeom>
        </p:spPr>
        <p:txBody>
          <a:bodyPr wrap="square" lIns="0" tIns="901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dirty="0" sz="2050" spc="155">
                <a:solidFill>
                  <a:srgbClr val="F4F5FB"/>
                </a:solidFill>
                <a:latin typeface="Trebuchet MS"/>
                <a:cs typeface="Trebuchet MS"/>
              </a:rPr>
              <a:t>IMPACTOS</a:t>
            </a:r>
            <a:r>
              <a:rPr dirty="0" sz="2050" spc="100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204">
                <a:solidFill>
                  <a:srgbClr val="F4F5FB"/>
                </a:solidFill>
                <a:latin typeface="Trebuchet MS"/>
                <a:cs typeface="Trebuchet MS"/>
              </a:rPr>
              <a:t>SOCIAIS</a:t>
            </a:r>
            <a:endParaRPr sz="20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dirty="0" sz="2050" spc="155">
                <a:solidFill>
                  <a:srgbClr val="F4F5FB"/>
                </a:solidFill>
                <a:latin typeface="Trebuchet MS"/>
                <a:cs typeface="Trebuchet MS"/>
              </a:rPr>
              <a:t>IMPACTOS</a:t>
            </a:r>
            <a:r>
              <a:rPr dirty="0" sz="2050" spc="100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75">
                <a:solidFill>
                  <a:srgbClr val="F4F5FB"/>
                </a:solidFill>
                <a:latin typeface="Trebuchet MS"/>
                <a:cs typeface="Trebuchet MS"/>
              </a:rPr>
              <a:t>AMBIENTAIS</a:t>
            </a:r>
            <a:endParaRPr sz="2050">
              <a:latin typeface="Trebuchet MS"/>
              <a:cs typeface="Trebuchet MS"/>
            </a:endParaRPr>
          </a:p>
          <a:p>
            <a:pPr marL="12700" marR="5080">
              <a:lnSpc>
                <a:spcPct val="125000"/>
              </a:lnSpc>
            </a:pPr>
            <a:r>
              <a:rPr dirty="0" sz="2050" spc="155">
                <a:solidFill>
                  <a:srgbClr val="F4F5FB"/>
                </a:solidFill>
                <a:latin typeface="Trebuchet MS"/>
                <a:cs typeface="Trebuchet MS"/>
              </a:rPr>
              <a:t>IMPACTOS </a:t>
            </a:r>
            <a:r>
              <a:rPr dirty="0" sz="2050" spc="165">
                <a:solidFill>
                  <a:srgbClr val="F4F5FB"/>
                </a:solidFill>
                <a:latin typeface="Trebuchet MS"/>
                <a:cs typeface="Trebuchet MS"/>
              </a:rPr>
              <a:t>PSICOLÓGICOS </a:t>
            </a:r>
            <a:r>
              <a:rPr dirty="0" sz="2050" spc="-605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55">
                <a:solidFill>
                  <a:srgbClr val="F4F5FB"/>
                </a:solidFill>
                <a:latin typeface="Trebuchet MS"/>
                <a:cs typeface="Trebuchet MS"/>
              </a:rPr>
              <a:t>IMPACTOS </a:t>
            </a:r>
            <a:r>
              <a:rPr dirty="0" sz="2050" spc="165">
                <a:solidFill>
                  <a:srgbClr val="F4F5FB"/>
                </a:solidFill>
                <a:latin typeface="Trebuchet MS"/>
                <a:cs typeface="Trebuchet MS"/>
              </a:rPr>
              <a:t>ECONÔMICOS </a:t>
            </a:r>
            <a:r>
              <a:rPr dirty="0" sz="2050" spc="170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40">
                <a:solidFill>
                  <a:srgbClr val="F4F5FB"/>
                </a:solidFill>
                <a:latin typeface="Trebuchet MS"/>
                <a:cs typeface="Trebuchet MS"/>
              </a:rPr>
              <a:t>DEMANDA</a:t>
            </a:r>
            <a:r>
              <a:rPr dirty="0" sz="2050" spc="110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65">
                <a:solidFill>
                  <a:srgbClr val="F4F5FB"/>
                </a:solidFill>
                <a:latin typeface="Trebuchet MS"/>
                <a:cs typeface="Trebuchet MS"/>
              </a:rPr>
              <a:t>POR</a:t>
            </a:r>
            <a:r>
              <a:rPr dirty="0" sz="2050" spc="110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55">
                <a:solidFill>
                  <a:srgbClr val="F4F5FB"/>
                </a:solidFill>
                <a:latin typeface="Trebuchet MS"/>
                <a:cs typeface="Trebuchet MS"/>
              </a:rPr>
              <a:t>LEITOS</a:t>
            </a:r>
            <a:endParaRPr sz="2050">
              <a:latin typeface="Trebuchet MS"/>
              <a:cs typeface="Trebuchet MS"/>
            </a:endParaRPr>
          </a:p>
          <a:p>
            <a:pPr marL="12700" marR="503555">
              <a:lnSpc>
                <a:spcPct val="125000"/>
              </a:lnSpc>
            </a:pPr>
            <a:r>
              <a:rPr dirty="0" sz="2050" spc="145">
                <a:solidFill>
                  <a:srgbClr val="F4F5FB"/>
                </a:solidFill>
                <a:latin typeface="Trebuchet MS"/>
                <a:cs typeface="Trebuchet MS"/>
              </a:rPr>
              <a:t>FALTAS </a:t>
            </a:r>
            <a:r>
              <a:rPr dirty="0" sz="2050" spc="85">
                <a:solidFill>
                  <a:srgbClr val="F4F5FB"/>
                </a:solidFill>
                <a:latin typeface="Trebuchet MS"/>
                <a:cs typeface="Trebuchet MS"/>
              </a:rPr>
              <a:t>NO </a:t>
            </a:r>
            <a:r>
              <a:rPr dirty="0" sz="2050" spc="110">
                <a:solidFill>
                  <a:srgbClr val="F4F5FB"/>
                </a:solidFill>
                <a:latin typeface="Trebuchet MS"/>
                <a:cs typeface="Trebuchet MS"/>
              </a:rPr>
              <a:t>TRABALHO </a:t>
            </a:r>
            <a:r>
              <a:rPr dirty="0" sz="2050" spc="-605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75">
                <a:solidFill>
                  <a:srgbClr val="F4F5FB"/>
                </a:solidFill>
                <a:latin typeface="Trebuchet MS"/>
                <a:cs typeface="Trebuchet MS"/>
              </a:rPr>
              <a:t>INDENIZAÇÕES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183975" y="5359648"/>
            <a:ext cx="3797935" cy="46577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409">
                <a:solidFill>
                  <a:srgbClr val="F4F5FB"/>
                </a:solidFill>
                <a:latin typeface="Trebuchet MS"/>
                <a:cs typeface="Trebuchet MS"/>
              </a:rPr>
              <a:t>TEMPESTADES</a:t>
            </a:r>
            <a:endParaRPr sz="3000">
              <a:latin typeface="Trebuchet MS"/>
              <a:cs typeface="Trebuchet MS"/>
            </a:endParaRPr>
          </a:p>
          <a:p>
            <a:pPr algn="just" marL="460375">
              <a:lnSpc>
                <a:spcPct val="100000"/>
              </a:lnSpc>
              <a:spcBef>
                <a:spcPts val="2730"/>
              </a:spcBef>
            </a:pPr>
            <a:r>
              <a:rPr dirty="0" sz="2050" spc="130">
                <a:solidFill>
                  <a:srgbClr val="F4F5FB"/>
                </a:solidFill>
                <a:latin typeface="Trebuchet MS"/>
                <a:cs typeface="Trebuchet MS"/>
              </a:rPr>
              <a:t>INTERRUPÇÃO</a:t>
            </a:r>
            <a:r>
              <a:rPr dirty="0" sz="2050" spc="75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85">
                <a:solidFill>
                  <a:srgbClr val="F4F5FB"/>
                </a:solidFill>
                <a:latin typeface="Trebuchet MS"/>
                <a:cs typeface="Trebuchet MS"/>
              </a:rPr>
              <a:t>NO</a:t>
            </a:r>
            <a:endParaRPr sz="2050">
              <a:latin typeface="Trebuchet MS"/>
              <a:cs typeface="Trebuchet MS"/>
            </a:endParaRPr>
          </a:p>
          <a:p>
            <a:pPr algn="just" marL="460375" marR="5080">
              <a:lnSpc>
                <a:spcPct val="125000"/>
              </a:lnSpc>
            </a:pPr>
            <a:r>
              <a:rPr dirty="0" sz="2050" spc="140">
                <a:solidFill>
                  <a:srgbClr val="F4F5FB"/>
                </a:solidFill>
                <a:latin typeface="Trebuchet MS"/>
                <a:cs typeface="Trebuchet MS"/>
              </a:rPr>
              <a:t>FORNECIMENTO </a:t>
            </a:r>
            <a:r>
              <a:rPr dirty="0" sz="2050" spc="100">
                <a:solidFill>
                  <a:srgbClr val="F4F5FB"/>
                </a:solidFill>
                <a:latin typeface="Trebuchet MS"/>
                <a:cs typeface="Trebuchet MS"/>
              </a:rPr>
              <a:t>DE </a:t>
            </a:r>
            <a:r>
              <a:rPr dirty="0" sz="2050" spc="105">
                <a:solidFill>
                  <a:srgbClr val="F4F5FB"/>
                </a:solidFill>
                <a:latin typeface="Trebuchet MS"/>
                <a:cs typeface="Trebuchet MS"/>
              </a:rPr>
              <a:t>ÁGUA </a:t>
            </a:r>
            <a:r>
              <a:rPr dirty="0" sz="2050" spc="-605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45">
                <a:solidFill>
                  <a:srgbClr val="F4F5FB"/>
                </a:solidFill>
                <a:latin typeface="Trebuchet MS"/>
                <a:cs typeface="Trebuchet MS"/>
              </a:rPr>
              <a:t>CONTAMINAÇÃO </a:t>
            </a:r>
            <a:r>
              <a:rPr dirty="0" sz="2050" spc="85">
                <a:solidFill>
                  <a:srgbClr val="F4F5FB"/>
                </a:solidFill>
                <a:latin typeface="Trebuchet MS"/>
                <a:cs typeface="Trebuchet MS"/>
              </a:rPr>
              <a:t>DA </a:t>
            </a:r>
            <a:r>
              <a:rPr dirty="0" sz="2050" spc="105">
                <a:solidFill>
                  <a:srgbClr val="F4F5FB"/>
                </a:solidFill>
                <a:latin typeface="Trebuchet MS"/>
                <a:cs typeface="Trebuchet MS"/>
              </a:rPr>
              <a:t>ÁGUA </a:t>
            </a:r>
            <a:r>
              <a:rPr dirty="0" sz="2050" spc="-605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14">
                <a:solidFill>
                  <a:srgbClr val="F4F5FB"/>
                </a:solidFill>
                <a:latin typeface="Trebuchet MS"/>
                <a:cs typeface="Trebuchet MS"/>
              </a:rPr>
              <a:t>QUEDA</a:t>
            </a:r>
            <a:r>
              <a:rPr dirty="0" sz="2050" spc="110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00">
                <a:solidFill>
                  <a:srgbClr val="F4F5FB"/>
                </a:solidFill>
                <a:latin typeface="Trebuchet MS"/>
                <a:cs typeface="Trebuchet MS"/>
              </a:rPr>
              <a:t>DE</a:t>
            </a:r>
            <a:r>
              <a:rPr dirty="0" sz="2050" spc="110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45">
                <a:solidFill>
                  <a:srgbClr val="F4F5FB"/>
                </a:solidFill>
                <a:latin typeface="Trebuchet MS"/>
                <a:cs typeface="Trebuchet MS"/>
              </a:rPr>
              <a:t>ÁRVORES</a:t>
            </a:r>
            <a:endParaRPr sz="2050">
              <a:latin typeface="Trebuchet MS"/>
              <a:cs typeface="Trebuchet MS"/>
            </a:endParaRPr>
          </a:p>
          <a:p>
            <a:pPr marL="460375" marR="1407795">
              <a:lnSpc>
                <a:spcPct val="125000"/>
              </a:lnSpc>
            </a:pPr>
            <a:r>
              <a:rPr dirty="0" sz="2050" spc="145">
                <a:solidFill>
                  <a:srgbClr val="F4F5FB"/>
                </a:solidFill>
                <a:latin typeface="Trebuchet MS"/>
                <a:cs typeface="Trebuchet MS"/>
              </a:rPr>
              <a:t>A</a:t>
            </a:r>
            <a:r>
              <a:rPr dirty="0" sz="2050" spc="110">
                <a:solidFill>
                  <a:srgbClr val="F4F5FB"/>
                </a:solidFill>
                <a:latin typeface="Trebuchet MS"/>
                <a:cs typeface="Trebuchet MS"/>
              </a:rPr>
              <a:t>L</a:t>
            </a:r>
            <a:r>
              <a:rPr dirty="0" sz="2050" spc="145">
                <a:solidFill>
                  <a:srgbClr val="F4F5FB"/>
                </a:solidFill>
                <a:latin typeface="Trebuchet MS"/>
                <a:cs typeface="Trebuchet MS"/>
              </a:rPr>
              <a:t>A</a:t>
            </a:r>
            <a:r>
              <a:rPr dirty="0" sz="2050" spc="95">
                <a:solidFill>
                  <a:srgbClr val="F4F5FB"/>
                </a:solidFill>
                <a:latin typeface="Trebuchet MS"/>
                <a:cs typeface="Trebuchet MS"/>
              </a:rPr>
              <a:t>G</a:t>
            </a:r>
            <a:r>
              <a:rPr dirty="0" sz="2050" spc="145">
                <a:solidFill>
                  <a:srgbClr val="F4F5FB"/>
                </a:solidFill>
                <a:latin typeface="Trebuchet MS"/>
                <a:cs typeface="Trebuchet MS"/>
              </a:rPr>
              <a:t>A</a:t>
            </a:r>
            <a:r>
              <a:rPr dirty="0" sz="2050" spc="185">
                <a:solidFill>
                  <a:srgbClr val="F4F5FB"/>
                </a:solidFill>
                <a:latin typeface="Trebuchet MS"/>
                <a:cs typeface="Trebuchet MS"/>
              </a:rPr>
              <a:t>M</a:t>
            </a:r>
            <a:r>
              <a:rPr dirty="0" sz="2050" spc="170">
                <a:solidFill>
                  <a:srgbClr val="F4F5FB"/>
                </a:solidFill>
                <a:latin typeface="Trebuchet MS"/>
                <a:cs typeface="Trebuchet MS"/>
              </a:rPr>
              <a:t>E</a:t>
            </a:r>
            <a:r>
              <a:rPr dirty="0" sz="2050" spc="170">
                <a:solidFill>
                  <a:srgbClr val="F4F5FB"/>
                </a:solidFill>
                <a:latin typeface="Trebuchet MS"/>
                <a:cs typeface="Trebuchet MS"/>
              </a:rPr>
              <a:t>N</a:t>
            </a:r>
            <a:r>
              <a:rPr dirty="0" sz="2050" spc="85">
                <a:solidFill>
                  <a:srgbClr val="F4F5FB"/>
                </a:solidFill>
                <a:latin typeface="Trebuchet MS"/>
                <a:cs typeface="Trebuchet MS"/>
              </a:rPr>
              <a:t>T</a:t>
            </a:r>
            <a:r>
              <a:rPr dirty="0" sz="2050" spc="100">
                <a:solidFill>
                  <a:srgbClr val="F4F5FB"/>
                </a:solidFill>
                <a:latin typeface="Trebuchet MS"/>
                <a:cs typeface="Trebuchet MS"/>
              </a:rPr>
              <a:t>O</a:t>
            </a:r>
            <a:r>
              <a:rPr dirty="0" sz="2050" spc="190">
                <a:solidFill>
                  <a:srgbClr val="F4F5FB"/>
                </a:solidFill>
                <a:latin typeface="Trebuchet MS"/>
                <a:cs typeface="Trebuchet MS"/>
              </a:rPr>
              <a:t>S  </a:t>
            </a:r>
            <a:r>
              <a:rPr dirty="0" sz="2050" spc="165">
                <a:solidFill>
                  <a:srgbClr val="F4F5FB"/>
                </a:solidFill>
                <a:latin typeface="Trebuchet MS"/>
                <a:cs typeface="Trebuchet MS"/>
              </a:rPr>
              <a:t>INUNDAÇÕES</a:t>
            </a:r>
            <a:endParaRPr sz="2050">
              <a:latin typeface="Trebuchet MS"/>
              <a:cs typeface="Trebuchet MS"/>
            </a:endParaRPr>
          </a:p>
          <a:p>
            <a:pPr marL="460375">
              <a:lnSpc>
                <a:spcPct val="100000"/>
              </a:lnSpc>
              <a:spcBef>
                <a:spcPts val="615"/>
              </a:spcBef>
            </a:pPr>
            <a:r>
              <a:rPr dirty="0" sz="2050" spc="145">
                <a:solidFill>
                  <a:srgbClr val="F4F5FB"/>
                </a:solidFill>
                <a:latin typeface="Trebuchet MS"/>
                <a:cs typeface="Trebuchet MS"/>
              </a:rPr>
              <a:t>ENXURRADAS</a:t>
            </a:r>
            <a:endParaRPr sz="2050">
              <a:latin typeface="Trebuchet MS"/>
              <a:cs typeface="Trebuchet MS"/>
            </a:endParaRPr>
          </a:p>
          <a:p>
            <a:pPr marL="460375" marR="93980">
              <a:lnSpc>
                <a:spcPct val="125000"/>
              </a:lnSpc>
            </a:pPr>
            <a:r>
              <a:rPr dirty="0" sz="2050" spc="155">
                <a:solidFill>
                  <a:srgbClr val="F4F5FB"/>
                </a:solidFill>
                <a:latin typeface="Trebuchet MS"/>
                <a:cs typeface="Trebuchet MS"/>
              </a:rPr>
              <a:t>MOVIMENTOS </a:t>
            </a:r>
            <a:r>
              <a:rPr dirty="0" sz="2050" spc="100">
                <a:solidFill>
                  <a:srgbClr val="F4F5FB"/>
                </a:solidFill>
                <a:latin typeface="Trebuchet MS"/>
                <a:cs typeface="Trebuchet MS"/>
              </a:rPr>
              <a:t>DE </a:t>
            </a:r>
            <a:r>
              <a:rPr dirty="0" sz="2050" spc="215">
                <a:solidFill>
                  <a:srgbClr val="F4F5FB"/>
                </a:solidFill>
                <a:latin typeface="Trebuchet MS"/>
                <a:cs typeface="Trebuchet MS"/>
              </a:rPr>
              <a:t>MASSA </a:t>
            </a:r>
            <a:r>
              <a:rPr dirty="0" sz="2050" spc="220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50">
                <a:solidFill>
                  <a:srgbClr val="F4F5FB"/>
                </a:solidFill>
                <a:latin typeface="Trebuchet MS"/>
                <a:cs typeface="Trebuchet MS"/>
              </a:rPr>
              <a:t>CONGESTIONAMENTO</a:t>
            </a:r>
            <a:r>
              <a:rPr dirty="0" sz="2050" spc="55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65">
                <a:solidFill>
                  <a:srgbClr val="F4F5FB"/>
                </a:solidFill>
                <a:latin typeface="Trebuchet MS"/>
                <a:cs typeface="Trebuchet MS"/>
              </a:rPr>
              <a:t>DO </a:t>
            </a:r>
            <a:r>
              <a:rPr dirty="0" sz="2050" spc="-605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45">
                <a:solidFill>
                  <a:srgbClr val="F4F5FB"/>
                </a:solidFill>
                <a:latin typeface="Trebuchet MS"/>
                <a:cs typeface="Trebuchet MS"/>
              </a:rPr>
              <a:t>TRÂNSITO</a:t>
            </a:r>
            <a:endParaRPr sz="2050">
              <a:latin typeface="Trebuchet MS"/>
              <a:cs typeface="Trebuchet MS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0116217" y="6789184"/>
            <a:ext cx="4843780" cy="3498215"/>
            <a:chOff x="10116217" y="6789184"/>
            <a:chExt cx="4843780" cy="3498215"/>
          </a:xfrm>
        </p:grpSpPr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16217" y="6789184"/>
              <a:ext cx="95250" cy="9524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16217" y="7179709"/>
              <a:ext cx="95250" cy="9524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16217" y="7570234"/>
              <a:ext cx="95250" cy="9524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16217" y="7960759"/>
              <a:ext cx="95250" cy="9524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16217" y="8351284"/>
              <a:ext cx="95250" cy="9524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883152" y="9301647"/>
              <a:ext cx="1104899" cy="98535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931193" y="9258299"/>
              <a:ext cx="1028699" cy="101917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112211" y="9438848"/>
              <a:ext cx="1695449" cy="847724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10360990" y="5321548"/>
            <a:ext cx="3453129" cy="3238500"/>
          </a:xfrm>
          <a:prstGeom prst="rect">
            <a:avLst/>
          </a:prstGeom>
        </p:spPr>
        <p:txBody>
          <a:bodyPr wrap="square" lIns="0" tIns="50800" rIns="0" bIns="0" rtlCol="0" vert="horz">
            <a:spAutoFit/>
          </a:bodyPr>
          <a:lstStyle/>
          <a:p>
            <a:pPr algn="ctr" marL="239395">
              <a:lnSpc>
                <a:spcPct val="100000"/>
              </a:lnSpc>
              <a:spcBef>
                <a:spcPts val="400"/>
              </a:spcBef>
            </a:pPr>
            <a:r>
              <a:rPr dirty="0" sz="3000" spc="425">
                <a:solidFill>
                  <a:srgbClr val="F4F5FB"/>
                </a:solidFill>
                <a:latin typeface="Trebuchet MS"/>
                <a:cs typeface="Trebuchet MS"/>
              </a:rPr>
              <a:t>DESASTRES</a:t>
            </a:r>
            <a:endParaRPr sz="3000">
              <a:latin typeface="Trebuchet MS"/>
              <a:cs typeface="Trebuchet MS"/>
            </a:endParaRPr>
          </a:p>
          <a:p>
            <a:pPr algn="ctr" marL="239395">
              <a:lnSpc>
                <a:spcPct val="100000"/>
              </a:lnSpc>
              <a:spcBef>
                <a:spcPts val="300"/>
              </a:spcBef>
            </a:pPr>
            <a:r>
              <a:rPr dirty="0" sz="3000" spc="360">
                <a:solidFill>
                  <a:srgbClr val="F4F5FB"/>
                </a:solidFill>
                <a:latin typeface="Trebuchet MS"/>
                <a:cs typeface="Trebuchet MS"/>
              </a:rPr>
              <a:t>TECNOLÓGICOS</a:t>
            </a:r>
            <a:endParaRPr sz="3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730"/>
              </a:spcBef>
            </a:pPr>
            <a:r>
              <a:rPr dirty="0" sz="2050" spc="155">
                <a:solidFill>
                  <a:srgbClr val="F4F5FB"/>
                </a:solidFill>
                <a:latin typeface="Trebuchet MS"/>
                <a:cs typeface="Trebuchet MS"/>
              </a:rPr>
              <a:t>IMPACTOS</a:t>
            </a:r>
            <a:r>
              <a:rPr dirty="0" sz="2050" spc="100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204">
                <a:solidFill>
                  <a:srgbClr val="F4F5FB"/>
                </a:solidFill>
                <a:latin typeface="Trebuchet MS"/>
                <a:cs typeface="Trebuchet MS"/>
              </a:rPr>
              <a:t>SOCIAIS</a:t>
            </a:r>
            <a:endParaRPr sz="2050">
              <a:latin typeface="Trebuchet MS"/>
              <a:cs typeface="Trebuchet MS"/>
            </a:endParaRPr>
          </a:p>
          <a:p>
            <a:pPr marL="12700" marR="264795">
              <a:lnSpc>
                <a:spcPct val="125000"/>
              </a:lnSpc>
            </a:pPr>
            <a:r>
              <a:rPr dirty="0" sz="2050" spc="155">
                <a:solidFill>
                  <a:srgbClr val="F4F5FB"/>
                </a:solidFill>
                <a:latin typeface="Trebuchet MS"/>
                <a:cs typeface="Trebuchet MS"/>
              </a:rPr>
              <a:t>IMPACTOS </a:t>
            </a:r>
            <a:r>
              <a:rPr dirty="0" sz="2050" spc="165">
                <a:solidFill>
                  <a:srgbClr val="F4F5FB"/>
                </a:solidFill>
                <a:latin typeface="Trebuchet MS"/>
                <a:cs typeface="Trebuchet MS"/>
              </a:rPr>
              <a:t>ECONÔMICOS </a:t>
            </a:r>
            <a:r>
              <a:rPr dirty="0" sz="2050" spc="-605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00">
                <a:solidFill>
                  <a:srgbClr val="F4F5FB"/>
                </a:solidFill>
                <a:latin typeface="Trebuchet MS"/>
                <a:cs typeface="Trebuchet MS"/>
              </a:rPr>
              <a:t>AGRAVO</a:t>
            </a:r>
            <a:r>
              <a:rPr dirty="0" sz="2050" spc="114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45">
                <a:solidFill>
                  <a:srgbClr val="F4F5FB"/>
                </a:solidFill>
                <a:latin typeface="Trebuchet MS"/>
                <a:cs typeface="Trebuchet MS"/>
              </a:rPr>
              <a:t>A</a:t>
            </a:r>
            <a:r>
              <a:rPr dirty="0" sz="2050" spc="114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65">
                <a:solidFill>
                  <a:srgbClr val="F4F5FB"/>
                </a:solidFill>
                <a:latin typeface="Trebuchet MS"/>
                <a:cs typeface="Trebuchet MS"/>
              </a:rPr>
              <a:t>SAÚDE</a:t>
            </a:r>
            <a:endParaRPr sz="20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dirty="0" sz="2050" spc="160">
                <a:solidFill>
                  <a:srgbClr val="F4F5FB"/>
                </a:solidFill>
                <a:latin typeface="Trebuchet MS"/>
                <a:cs typeface="Trebuchet MS"/>
              </a:rPr>
              <a:t>DANOS</a:t>
            </a:r>
            <a:r>
              <a:rPr dirty="0" sz="2050" spc="80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75">
                <a:solidFill>
                  <a:srgbClr val="F4F5FB"/>
                </a:solidFill>
                <a:latin typeface="Trebuchet MS"/>
                <a:cs typeface="Trebuchet MS"/>
              </a:rPr>
              <a:t>AMBIENTAIS</a:t>
            </a:r>
            <a:endParaRPr sz="20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dirty="0" sz="2050" spc="155">
                <a:solidFill>
                  <a:srgbClr val="F4F5FB"/>
                </a:solidFill>
                <a:latin typeface="Trebuchet MS"/>
                <a:cs typeface="Trebuchet MS"/>
              </a:rPr>
              <a:t>IMPACTOS</a:t>
            </a:r>
            <a:r>
              <a:rPr dirty="0" sz="2050" spc="110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65">
                <a:solidFill>
                  <a:srgbClr val="F4F5FB"/>
                </a:solidFill>
                <a:latin typeface="Trebuchet MS"/>
                <a:cs typeface="Trebuchet MS"/>
              </a:rPr>
              <a:t>PSICOLÓGICOS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5775570" y="609063"/>
            <a:ext cx="149860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-515" b="1">
                <a:solidFill>
                  <a:srgbClr val="FFA500"/>
                </a:solidFill>
                <a:latin typeface="Trebuchet MS"/>
                <a:cs typeface="Trebuchet MS"/>
              </a:rPr>
              <a:t>1</a:t>
            </a:r>
            <a:r>
              <a:rPr dirty="0" sz="10000" spc="390" b="1">
                <a:solidFill>
                  <a:srgbClr val="FFA500"/>
                </a:solidFill>
                <a:latin typeface="Trebuchet MS"/>
                <a:cs typeface="Trebuchet MS"/>
              </a:rPr>
              <a:t>1</a:t>
            </a:r>
            <a:endParaRPr sz="10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2076450"/>
          </a:xfrm>
          <a:custGeom>
            <a:avLst/>
            <a:gdLst/>
            <a:ahLst/>
            <a:cxnLst/>
            <a:rect l="l" t="t" r="r" b="b"/>
            <a:pathLst>
              <a:path w="18288000" h="2076450">
                <a:moveTo>
                  <a:pt x="18287998" y="2076449"/>
                </a:moveTo>
                <a:lnTo>
                  <a:pt x="0" y="207644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2076449"/>
                </a:lnTo>
                <a:close/>
              </a:path>
            </a:pathLst>
          </a:custGeom>
          <a:solidFill>
            <a:srgbClr val="0F25A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86558" y="9179970"/>
            <a:ext cx="1104899" cy="10953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388880" y="9349741"/>
            <a:ext cx="1619249" cy="7619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108143" y="9136621"/>
            <a:ext cx="1152524" cy="11429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75628" y="2463071"/>
            <a:ext cx="12449174" cy="633412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194682" y="364636"/>
            <a:ext cx="1322313" cy="126424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300591" y="589123"/>
            <a:ext cx="10265410" cy="802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100" spc="175" b="1">
                <a:solidFill>
                  <a:srgbClr val="FFFFFF"/>
                </a:solidFill>
                <a:latin typeface="Trebuchet MS"/>
                <a:cs typeface="Trebuchet MS"/>
              </a:rPr>
              <a:t>GESTÃO</a:t>
            </a:r>
            <a:r>
              <a:rPr dirty="0" sz="5100" spc="-25" b="1">
                <a:solidFill>
                  <a:srgbClr val="FFFFFF"/>
                </a:solidFill>
                <a:latin typeface="Trebuchet MS"/>
                <a:cs typeface="Trebuchet MS"/>
              </a:rPr>
              <a:t> DO </a:t>
            </a:r>
            <a:r>
              <a:rPr dirty="0" sz="5100" spc="375" b="1">
                <a:solidFill>
                  <a:srgbClr val="FFFFFF"/>
                </a:solidFill>
                <a:latin typeface="Trebuchet MS"/>
                <a:cs typeface="Trebuchet MS"/>
              </a:rPr>
              <a:t>RISCO</a:t>
            </a:r>
            <a:r>
              <a:rPr dirty="0" sz="5100" spc="-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5100" spc="50" b="1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dirty="0" sz="5100" spc="-2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5100" spc="240" b="1">
                <a:solidFill>
                  <a:srgbClr val="FFFFFF"/>
                </a:solidFill>
                <a:latin typeface="Trebuchet MS"/>
                <a:cs typeface="Trebuchet MS"/>
              </a:rPr>
              <a:t>DESASTRE</a:t>
            </a:r>
            <a:endParaRPr sz="51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6793" y="8173556"/>
            <a:ext cx="145161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-515" b="1">
                <a:solidFill>
                  <a:srgbClr val="0F25A1"/>
                </a:solidFill>
                <a:latin typeface="Trebuchet MS"/>
                <a:cs typeface="Trebuchet MS"/>
              </a:rPr>
              <a:t>1</a:t>
            </a:r>
            <a:r>
              <a:rPr dirty="0" sz="10000" spc="15" b="1">
                <a:solidFill>
                  <a:srgbClr val="0F25A1"/>
                </a:solidFill>
                <a:latin typeface="Trebuchet MS"/>
                <a:cs typeface="Trebuchet MS"/>
              </a:rPr>
              <a:t>2</a:t>
            </a:r>
            <a:endParaRPr sz="10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4418965" cy="10287000"/>
          </a:xfrm>
          <a:custGeom>
            <a:avLst/>
            <a:gdLst/>
            <a:ahLst/>
            <a:cxnLst/>
            <a:rect l="l" t="t" r="r" b="b"/>
            <a:pathLst>
              <a:path w="4418965" h="10287000">
                <a:moveTo>
                  <a:pt x="4418931" y="10286997"/>
                </a:moveTo>
                <a:lnTo>
                  <a:pt x="0" y="10286997"/>
                </a:lnTo>
                <a:lnTo>
                  <a:pt x="0" y="0"/>
                </a:lnTo>
                <a:lnTo>
                  <a:pt x="4418931" y="0"/>
                </a:lnTo>
                <a:lnTo>
                  <a:pt x="4418931" y="10286997"/>
                </a:lnTo>
                <a:close/>
              </a:path>
            </a:pathLst>
          </a:custGeom>
          <a:solidFill>
            <a:srgbClr val="0F25A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4778469" y="258339"/>
            <a:ext cx="12985750" cy="8101330"/>
            <a:chOff x="4778469" y="258339"/>
            <a:chExt cx="12985750" cy="81013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78469" y="258339"/>
              <a:ext cx="12985502" cy="810118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67555" y="5516228"/>
              <a:ext cx="2364574" cy="19228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32759" y="5715814"/>
              <a:ext cx="4648199" cy="262889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035242" y="3178528"/>
            <a:ext cx="2489835" cy="17684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065" marR="5080">
              <a:lnSpc>
                <a:spcPct val="117300"/>
              </a:lnSpc>
              <a:spcBef>
                <a:spcPts val="95"/>
              </a:spcBef>
            </a:pPr>
            <a:r>
              <a:rPr dirty="0" sz="3250" spc="-20">
                <a:solidFill>
                  <a:srgbClr val="FFFFFF"/>
                </a:solidFill>
                <a:latin typeface="Trebuchet MS"/>
                <a:cs typeface="Trebuchet MS"/>
              </a:rPr>
              <a:t>Municípios </a:t>
            </a:r>
            <a:r>
              <a:rPr dirty="0" sz="3250" spc="-1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50" spc="14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3250" spc="4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3250" spc="-1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3250" spc="204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3250" spc="4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3250" spc="-2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3250" spc="-2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3250" spc="-17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3250" spc="-2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3250" spc="-15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3250" spc="45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3250" spc="170">
                <a:solidFill>
                  <a:srgbClr val="FFFFFF"/>
                </a:solidFill>
                <a:latin typeface="Trebuchet MS"/>
                <a:cs typeface="Trebuchet MS"/>
              </a:rPr>
              <a:t>s  </a:t>
            </a:r>
            <a:r>
              <a:rPr dirty="0" sz="3250" spc="190">
                <a:solidFill>
                  <a:srgbClr val="FFFFFF"/>
                </a:solidFill>
                <a:latin typeface="Trebuchet MS"/>
                <a:cs typeface="Trebuchet MS"/>
              </a:rPr>
              <a:t>2022</a:t>
            </a:r>
            <a:endParaRPr sz="325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41147" y="540291"/>
            <a:ext cx="3477895" cy="2124710"/>
          </a:xfrm>
          <a:prstGeom prst="rect"/>
        </p:spPr>
        <p:txBody>
          <a:bodyPr wrap="square" lIns="0" tIns="93345" rIns="0" bIns="0" rtlCol="0" vert="horz">
            <a:spAutoFit/>
          </a:bodyPr>
          <a:lstStyle/>
          <a:p>
            <a:pPr algn="ctr" marL="12700" marR="5080">
              <a:lnSpc>
                <a:spcPts val="5330"/>
              </a:lnSpc>
              <a:spcBef>
                <a:spcPts val="735"/>
              </a:spcBef>
            </a:pPr>
            <a:r>
              <a:rPr dirty="0" sz="4900" spc="135"/>
              <a:t>B</a:t>
            </a:r>
            <a:r>
              <a:rPr dirty="0" sz="4900" spc="-235"/>
              <a:t>O</a:t>
            </a:r>
            <a:r>
              <a:rPr dirty="0" sz="4900" spc="285"/>
              <a:t>M</a:t>
            </a:r>
            <a:r>
              <a:rPr dirty="0" sz="4900" spc="135"/>
              <a:t>B</a:t>
            </a:r>
            <a:r>
              <a:rPr dirty="0" sz="4900" spc="-90"/>
              <a:t>E</a:t>
            </a:r>
            <a:r>
              <a:rPr dirty="0" sz="4900" spc="670"/>
              <a:t>I</a:t>
            </a:r>
            <a:r>
              <a:rPr dirty="0" sz="4900" spc="25"/>
              <a:t>R</a:t>
            </a:r>
            <a:r>
              <a:rPr dirty="0" sz="4900" spc="-235"/>
              <a:t>O</a:t>
            </a:r>
            <a:r>
              <a:rPr dirty="0" sz="4900" spc="315"/>
              <a:t>S  </a:t>
            </a:r>
            <a:r>
              <a:rPr dirty="0" sz="4900" spc="120"/>
              <a:t>EM </a:t>
            </a:r>
            <a:r>
              <a:rPr dirty="0" sz="4900" spc="125"/>
              <a:t> </a:t>
            </a:r>
            <a:r>
              <a:rPr dirty="0" sz="4900" spc="75"/>
              <a:t>NÚMEROS</a:t>
            </a:r>
            <a:endParaRPr sz="4900"/>
          </a:p>
        </p:txBody>
      </p:sp>
      <p:sp>
        <p:nvSpPr>
          <p:cNvPr id="9" name="object 9"/>
          <p:cNvSpPr txBox="1"/>
          <p:nvPr/>
        </p:nvSpPr>
        <p:spPr>
          <a:xfrm>
            <a:off x="8731" y="8753506"/>
            <a:ext cx="145161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-515" b="1">
                <a:solidFill>
                  <a:srgbClr val="FFA500"/>
                </a:solidFill>
                <a:latin typeface="Trebuchet MS"/>
                <a:cs typeface="Trebuchet MS"/>
              </a:rPr>
              <a:t>1</a:t>
            </a:r>
            <a:r>
              <a:rPr dirty="0" sz="10000" spc="15" b="1">
                <a:solidFill>
                  <a:srgbClr val="FFA500"/>
                </a:solidFill>
                <a:latin typeface="Trebuchet MS"/>
                <a:cs typeface="Trebuchet MS"/>
              </a:rPr>
              <a:t>3</a:t>
            </a:r>
            <a:endParaRPr sz="1000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214518" y="9189494"/>
            <a:ext cx="1104899" cy="109537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509262" y="9332120"/>
            <a:ext cx="1619249" cy="7619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262560" y="9146147"/>
            <a:ext cx="1025439" cy="101917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418965" cy="10287000"/>
          </a:xfrm>
          <a:custGeom>
            <a:avLst/>
            <a:gdLst/>
            <a:ahLst/>
            <a:cxnLst/>
            <a:rect l="l" t="t" r="r" b="b"/>
            <a:pathLst>
              <a:path w="4418965" h="10287000">
                <a:moveTo>
                  <a:pt x="4418931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4418931" y="0"/>
                </a:lnTo>
                <a:lnTo>
                  <a:pt x="4418931" y="10286999"/>
                </a:lnTo>
                <a:close/>
              </a:path>
            </a:pathLst>
          </a:custGeom>
          <a:solidFill>
            <a:srgbClr val="0F25A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19275" y="532388"/>
            <a:ext cx="13173074" cy="46481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16278" y="5436152"/>
            <a:ext cx="12998466" cy="319994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48128" y="2888014"/>
            <a:ext cx="3463925" cy="23495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 indent="-635">
              <a:lnSpc>
                <a:spcPct val="117300"/>
              </a:lnSpc>
              <a:spcBef>
                <a:spcPts val="95"/>
              </a:spcBef>
            </a:pPr>
            <a:r>
              <a:rPr dirty="0" sz="3250" spc="95">
                <a:solidFill>
                  <a:srgbClr val="FFFFFF"/>
                </a:solidFill>
                <a:latin typeface="Trebuchet MS"/>
                <a:cs typeface="Trebuchet MS"/>
              </a:rPr>
              <a:t>ATIVIDADES </a:t>
            </a:r>
            <a:r>
              <a:rPr dirty="0" sz="3250" spc="65">
                <a:solidFill>
                  <a:srgbClr val="FFFFFF"/>
                </a:solidFill>
                <a:latin typeface="Trebuchet MS"/>
                <a:cs typeface="Trebuchet MS"/>
              </a:rPr>
              <a:t>DE </a:t>
            </a:r>
            <a:r>
              <a:rPr dirty="0" sz="3250" spc="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50" spc="75">
                <a:solidFill>
                  <a:srgbClr val="FFFFFF"/>
                </a:solidFill>
                <a:latin typeface="Trebuchet MS"/>
                <a:cs typeface="Trebuchet MS"/>
              </a:rPr>
              <a:t>GESTÃO</a:t>
            </a:r>
            <a:r>
              <a:rPr dirty="0" sz="3250" spc="-1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50" spc="10">
                <a:solidFill>
                  <a:srgbClr val="FFFFFF"/>
                </a:solidFill>
                <a:latin typeface="Trebuchet MS"/>
                <a:cs typeface="Trebuchet MS"/>
              </a:rPr>
              <a:t>DO</a:t>
            </a:r>
            <a:r>
              <a:rPr dirty="0" sz="3250" spc="-1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50" spc="135">
                <a:solidFill>
                  <a:srgbClr val="FFFFFF"/>
                </a:solidFill>
                <a:latin typeface="Trebuchet MS"/>
                <a:cs typeface="Trebuchet MS"/>
              </a:rPr>
              <a:t>RISCO </a:t>
            </a:r>
            <a:r>
              <a:rPr dirty="0" sz="3250" spc="-9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50" spc="65">
                <a:solidFill>
                  <a:srgbClr val="FFFFFF"/>
                </a:solidFill>
                <a:latin typeface="Trebuchet MS"/>
                <a:cs typeface="Trebuchet MS"/>
              </a:rPr>
              <a:t>DE </a:t>
            </a:r>
            <a:r>
              <a:rPr dirty="0" sz="3250" spc="155">
                <a:solidFill>
                  <a:srgbClr val="FFFFFF"/>
                </a:solidFill>
                <a:latin typeface="Trebuchet MS"/>
                <a:cs typeface="Trebuchet MS"/>
              </a:rPr>
              <a:t>DESASTRES </a:t>
            </a:r>
            <a:r>
              <a:rPr dirty="0" sz="3250" spc="1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50" spc="40">
                <a:solidFill>
                  <a:srgbClr val="FFFFFF"/>
                </a:solidFill>
                <a:latin typeface="Trebuchet MS"/>
                <a:cs typeface="Trebuchet MS"/>
              </a:rPr>
              <a:t>ATÉ</a:t>
            </a:r>
            <a:r>
              <a:rPr dirty="0" sz="3250" spc="-1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50" spc="125">
                <a:solidFill>
                  <a:srgbClr val="FFFFFF"/>
                </a:solidFill>
                <a:latin typeface="Trebuchet MS"/>
                <a:cs typeface="Trebuchet MS"/>
              </a:rPr>
              <a:t>31/10/2022</a:t>
            </a:r>
            <a:endParaRPr sz="325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41147" y="249779"/>
            <a:ext cx="3477895" cy="2124710"/>
          </a:xfrm>
          <a:prstGeom prst="rect"/>
        </p:spPr>
        <p:txBody>
          <a:bodyPr wrap="square" lIns="0" tIns="93345" rIns="0" bIns="0" rtlCol="0" vert="horz">
            <a:spAutoFit/>
          </a:bodyPr>
          <a:lstStyle/>
          <a:p>
            <a:pPr algn="ctr" marL="12700" marR="5080">
              <a:lnSpc>
                <a:spcPts val="5330"/>
              </a:lnSpc>
              <a:spcBef>
                <a:spcPts val="735"/>
              </a:spcBef>
            </a:pPr>
            <a:r>
              <a:rPr dirty="0" sz="4900" spc="135"/>
              <a:t>B</a:t>
            </a:r>
            <a:r>
              <a:rPr dirty="0" sz="4900" spc="-235"/>
              <a:t>O</a:t>
            </a:r>
            <a:r>
              <a:rPr dirty="0" sz="4900" spc="285"/>
              <a:t>M</a:t>
            </a:r>
            <a:r>
              <a:rPr dirty="0" sz="4900" spc="135"/>
              <a:t>B</a:t>
            </a:r>
            <a:r>
              <a:rPr dirty="0" sz="4900" spc="-90"/>
              <a:t>E</a:t>
            </a:r>
            <a:r>
              <a:rPr dirty="0" sz="4900" spc="670"/>
              <a:t>I</a:t>
            </a:r>
            <a:r>
              <a:rPr dirty="0" sz="4900" spc="25"/>
              <a:t>R</a:t>
            </a:r>
            <a:r>
              <a:rPr dirty="0" sz="4900" spc="-235"/>
              <a:t>O</a:t>
            </a:r>
            <a:r>
              <a:rPr dirty="0" sz="4900" spc="315"/>
              <a:t>S  </a:t>
            </a:r>
            <a:r>
              <a:rPr dirty="0" sz="4900" spc="120"/>
              <a:t>EM </a:t>
            </a:r>
            <a:r>
              <a:rPr dirty="0" sz="4900" spc="125"/>
              <a:t> </a:t>
            </a:r>
            <a:r>
              <a:rPr dirty="0" sz="4900" spc="75"/>
              <a:t>NÚMEROS</a:t>
            </a:r>
            <a:endParaRPr sz="4900"/>
          </a:p>
        </p:txBody>
      </p:sp>
      <p:sp>
        <p:nvSpPr>
          <p:cNvPr id="7" name="object 7"/>
          <p:cNvSpPr txBox="1"/>
          <p:nvPr/>
        </p:nvSpPr>
        <p:spPr>
          <a:xfrm>
            <a:off x="-14932" y="8753508"/>
            <a:ext cx="149860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-515" b="1">
                <a:solidFill>
                  <a:srgbClr val="FFA500"/>
                </a:solidFill>
                <a:latin typeface="Trebuchet MS"/>
                <a:cs typeface="Trebuchet MS"/>
              </a:rPr>
              <a:t>1</a:t>
            </a:r>
            <a:r>
              <a:rPr dirty="0" sz="10000" spc="390" b="1">
                <a:solidFill>
                  <a:srgbClr val="FFA500"/>
                </a:solidFill>
                <a:latin typeface="Trebuchet MS"/>
                <a:cs typeface="Trebuchet MS"/>
              </a:rPr>
              <a:t>4</a:t>
            </a:r>
            <a:endParaRPr sz="1000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185943" y="9179968"/>
            <a:ext cx="1104899" cy="10953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480687" y="9322593"/>
            <a:ext cx="1619249" cy="76199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233985" y="9136623"/>
            <a:ext cx="1028699" cy="101917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"/>
            <a:ext cx="18283555" cy="10287000"/>
            <a:chOff x="0" y="2"/>
            <a:chExt cx="18283555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2"/>
              <a:ext cx="4418965" cy="10287000"/>
            </a:xfrm>
            <a:custGeom>
              <a:avLst/>
              <a:gdLst/>
              <a:ahLst/>
              <a:cxnLst/>
              <a:rect l="l" t="t" r="r" b="b"/>
              <a:pathLst>
                <a:path w="4418965" h="10287000">
                  <a:moveTo>
                    <a:pt x="4418931" y="10286996"/>
                  </a:moveTo>
                  <a:lnTo>
                    <a:pt x="0" y="10286996"/>
                  </a:lnTo>
                  <a:lnTo>
                    <a:pt x="0" y="0"/>
                  </a:lnTo>
                  <a:lnTo>
                    <a:pt x="4418931" y="0"/>
                  </a:lnTo>
                  <a:lnTo>
                    <a:pt x="4418931" y="10286996"/>
                  </a:lnTo>
                  <a:close/>
                </a:path>
              </a:pathLst>
            </a:custGeom>
            <a:solidFill>
              <a:srgbClr val="0F25A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15084" y="3"/>
              <a:ext cx="13868399" cy="1028699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48128" y="2888010"/>
            <a:ext cx="3463925" cy="23495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 indent="-635">
              <a:lnSpc>
                <a:spcPct val="117300"/>
              </a:lnSpc>
              <a:spcBef>
                <a:spcPts val="95"/>
              </a:spcBef>
            </a:pPr>
            <a:r>
              <a:rPr dirty="0" sz="3250" spc="95">
                <a:solidFill>
                  <a:srgbClr val="FFFFFF"/>
                </a:solidFill>
                <a:latin typeface="Trebuchet MS"/>
                <a:cs typeface="Trebuchet MS"/>
              </a:rPr>
              <a:t>ATIVIDADES </a:t>
            </a:r>
            <a:r>
              <a:rPr dirty="0" sz="3250" spc="65">
                <a:solidFill>
                  <a:srgbClr val="FFFFFF"/>
                </a:solidFill>
                <a:latin typeface="Trebuchet MS"/>
                <a:cs typeface="Trebuchet MS"/>
              </a:rPr>
              <a:t>DE </a:t>
            </a:r>
            <a:r>
              <a:rPr dirty="0" sz="3250" spc="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50" spc="75">
                <a:solidFill>
                  <a:srgbClr val="FFFFFF"/>
                </a:solidFill>
                <a:latin typeface="Trebuchet MS"/>
                <a:cs typeface="Trebuchet MS"/>
              </a:rPr>
              <a:t>GESTÃO</a:t>
            </a:r>
            <a:r>
              <a:rPr dirty="0" sz="3250" spc="-1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50" spc="10">
                <a:solidFill>
                  <a:srgbClr val="FFFFFF"/>
                </a:solidFill>
                <a:latin typeface="Trebuchet MS"/>
                <a:cs typeface="Trebuchet MS"/>
              </a:rPr>
              <a:t>DO</a:t>
            </a:r>
            <a:r>
              <a:rPr dirty="0" sz="3250" spc="-1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50" spc="135">
                <a:solidFill>
                  <a:srgbClr val="FFFFFF"/>
                </a:solidFill>
                <a:latin typeface="Trebuchet MS"/>
                <a:cs typeface="Trebuchet MS"/>
              </a:rPr>
              <a:t>RISCO </a:t>
            </a:r>
            <a:r>
              <a:rPr dirty="0" sz="3250" spc="-9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50" spc="65">
                <a:solidFill>
                  <a:srgbClr val="FFFFFF"/>
                </a:solidFill>
                <a:latin typeface="Trebuchet MS"/>
                <a:cs typeface="Trebuchet MS"/>
              </a:rPr>
              <a:t>DE </a:t>
            </a:r>
            <a:r>
              <a:rPr dirty="0" sz="3250" spc="155">
                <a:solidFill>
                  <a:srgbClr val="FFFFFF"/>
                </a:solidFill>
                <a:latin typeface="Trebuchet MS"/>
                <a:cs typeface="Trebuchet MS"/>
              </a:rPr>
              <a:t>DESASTRES </a:t>
            </a:r>
            <a:r>
              <a:rPr dirty="0" sz="3250" spc="1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50" spc="40">
                <a:solidFill>
                  <a:srgbClr val="FFFFFF"/>
                </a:solidFill>
                <a:latin typeface="Trebuchet MS"/>
                <a:cs typeface="Trebuchet MS"/>
              </a:rPr>
              <a:t>ATÉ</a:t>
            </a:r>
            <a:r>
              <a:rPr dirty="0" sz="3250" spc="-1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250" spc="125">
                <a:solidFill>
                  <a:srgbClr val="FFFFFF"/>
                </a:solidFill>
                <a:latin typeface="Trebuchet MS"/>
                <a:cs typeface="Trebuchet MS"/>
              </a:rPr>
              <a:t>31/10/2022</a:t>
            </a:r>
            <a:endParaRPr sz="325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41147" y="249782"/>
            <a:ext cx="3477895" cy="2124710"/>
          </a:xfrm>
          <a:prstGeom prst="rect"/>
        </p:spPr>
        <p:txBody>
          <a:bodyPr wrap="square" lIns="0" tIns="93345" rIns="0" bIns="0" rtlCol="0" vert="horz">
            <a:spAutoFit/>
          </a:bodyPr>
          <a:lstStyle/>
          <a:p>
            <a:pPr algn="ctr" marL="12700" marR="5080">
              <a:lnSpc>
                <a:spcPts val="5330"/>
              </a:lnSpc>
              <a:spcBef>
                <a:spcPts val="735"/>
              </a:spcBef>
            </a:pPr>
            <a:r>
              <a:rPr dirty="0" sz="4900" spc="135"/>
              <a:t>B</a:t>
            </a:r>
            <a:r>
              <a:rPr dirty="0" sz="4900" spc="-235"/>
              <a:t>O</a:t>
            </a:r>
            <a:r>
              <a:rPr dirty="0" sz="4900" spc="285"/>
              <a:t>M</a:t>
            </a:r>
            <a:r>
              <a:rPr dirty="0" sz="4900" spc="135"/>
              <a:t>B</a:t>
            </a:r>
            <a:r>
              <a:rPr dirty="0" sz="4900" spc="-90"/>
              <a:t>E</a:t>
            </a:r>
            <a:r>
              <a:rPr dirty="0" sz="4900" spc="670"/>
              <a:t>I</a:t>
            </a:r>
            <a:r>
              <a:rPr dirty="0" sz="4900" spc="25"/>
              <a:t>R</a:t>
            </a:r>
            <a:r>
              <a:rPr dirty="0" sz="4900" spc="-235"/>
              <a:t>O</a:t>
            </a:r>
            <a:r>
              <a:rPr dirty="0" sz="4900" spc="315"/>
              <a:t>S  </a:t>
            </a:r>
            <a:r>
              <a:rPr dirty="0" sz="4900" spc="120"/>
              <a:t>EM </a:t>
            </a:r>
            <a:r>
              <a:rPr dirty="0" sz="4900" spc="125"/>
              <a:t> </a:t>
            </a:r>
            <a:r>
              <a:rPr dirty="0" sz="4900" spc="75"/>
              <a:t>NÚMEROS</a:t>
            </a:r>
            <a:endParaRPr sz="4900"/>
          </a:p>
        </p:txBody>
      </p:sp>
      <p:sp>
        <p:nvSpPr>
          <p:cNvPr id="7" name="object 7"/>
          <p:cNvSpPr txBox="1"/>
          <p:nvPr/>
        </p:nvSpPr>
        <p:spPr>
          <a:xfrm>
            <a:off x="-10987" y="8753511"/>
            <a:ext cx="145161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-515" b="1">
                <a:solidFill>
                  <a:srgbClr val="FFA500"/>
                </a:solidFill>
                <a:latin typeface="Trebuchet MS"/>
                <a:cs typeface="Trebuchet MS"/>
              </a:rPr>
              <a:t>1</a:t>
            </a:r>
            <a:r>
              <a:rPr dirty="0" sz="10000" spc="15" b="1">
                <a:solidFill>
                  <a:srgbClr val="FFA500"/>
                </a:solidFill>
                <a:latin typeface="Trebuchet MS"/>
                <a:cs typeface="Trebuchet MS"/>
              </a:rPr>
              <a:t>5</a:t>
            </a:r>
            <a:endParaRPr sz="1000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4138318" y="9146151"/>
            <a:ext cx="4074160" cy="1141095"/>
            <a:chOff x="14138318" y="9146151"/>
            <a:chExt cx="4074160" cy="114109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138318" y="9189496"/>
              <a:ext cx="1104899" cy="10953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40642" y="9359267"/>
              <a:ext cx="1619249" cy="7619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059903" y="9146151"/>
              <a:ext cx="1152524" cy="11408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7365" cy="1552575"/>
          </a:xfrm>
          <a:custGeom>
            <a:avLst/>
            <a:gdLst/>
            <a:ahLst/>
            <a:cxnLst/>
            <a:rect l="l" t="t" r="r" b="b"/>
            <a:pathLst>
              <a:path w="18287365" h="1552575">
                <a:moveTo>
                  <a:pt x="0" y="0"/>
                </a:moveTo>
                <a:lnTo>
                  <a:pt x="18287330" y="0"/>
                </a:lnTo>
                <a:lnTo>
                  <a:pt x="18287330" y="1552574"/>
                </a:lnTo>
                <a:lnTo>
                  <a:pt x="0" y="1552574"/>
                </a:lnTo>
                <a:lnTo>
                  <a:pt x="0" y="0"/>
                </a:lnTo>
                <a:close/>
              </a:path>
            </a:pathLst>
          </a:custGeom>
          <a:solidFill>
            <a:srgbClr val="0F25A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0123" y="2245918"/>
            <a:ext cx="15916274" cy="61721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412702" y="267366"/>
            <a:ext cx="7463155" cy="772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900" spc="135" b="1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dirty="0" sz="4900" spc="-235" b="1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4900" spc="285" b="1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dirty="0" sz="4900" spc="135" b="1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dirty="0" sz="4900" spc="-90" b="1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4900" spc="670" b="1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4900" spc="25" b="1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4900" spc="-235" b="1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4900" spc="434" b="1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4900" spc="-40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900" spc="-90" b="1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4900" spc="335" b="1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dirty="0" sz="4900" spc="-40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900" spc="55" b="1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4900" spc="65" b="1">
                <a:solidFill>
                  <a:srgbClr val="FFFFFF"/>
                </a:solidFill>
                <a:latin typeface="Trebuchet MS"/>
                <a:cs typeface="Trebuchet MS"/>
              </a:rPr>
              <a:t>Ú</a:t>
            </a:r>
            <a:r>
              <a:rPr dirty="0" sz="4900" spc="285" b="1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dirty="0" sz="4900" spc="-90" b="1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4900" spc="25" b="1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dirty="0" sz="4900" spc="-235" b="1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4900" spc="434" b="1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endParaRPr sz="49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799234" y="0"/>
            <a:ext cx="1451610" cy="1549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-515">
                <a:solidFill>
                  <a:srgbClr val="FFA500"/>
                </a:solidFill>
              </a:rPr>
              <a:t>1</a:t>
            </a:r>
            <a:r>
              <a:rPr dirty="0" sz="10000" spc="15">
                <a:solidFill>
                  <a:srgbClr val="FFA500"/>
                </a:solidFill>
              </a:rPr>
              <a:t>6</a:t>
            </a:r>
            <a:endParaRPr sz="1000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186558" y="9179969"/>
            <a:ext cx="1104899" cy="10953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388880" y="9349740"/>
            <a:ext cx="1619249" cy="7619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108143" y="9136620"/>
            <a:ext cx="1152524" cy="114299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239125" cy="7689215"/>
          </a:xfrm>
          <a:custGeom>
            <a:avLst/>
            <a:gdLst/>
            <a:ahLst/>
            <a:cxnLst/>
            <a:rect l="l" t="t" r="r" b="b"/>
            <a:pathLst>
              <a:path w="8239125" h="7689215">
                <a:moveTo>
                  <a:pt x="0" y="0"/>
                </a:moveTo>
                <a:lnTo>
                  <a:pt x="8239124" y="0"/>
                </a:lnTo>
                <a:lnTo>
                  <a:pt x="8239124" y="7689118"/>
                </a:lnTo>
                <a:lnTo>
                  <a:pt x="0" y="7689118"/>
                </a:lnTo>
                <a:lnTo>
                  <a:pt x="0" y="0"/>
                </a:lnTo>
                <a:close/>
              </a:path>
            </a:pathLst>
          </a:custGeom>
          <a:solidFill>
            <a:srgbClr val="0F25A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79637" y="908414"/>
            <a:ext cx="6832598" cy="677793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14160" y="8328056"/>
            <a:ext cx="4036060" cy="9436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 marR="5080" indent="160655">
              <a:lnSpc>
                <a:spcPct val="100000"/>
              </a:lnSpc>
              <a:spcBef>
                <a:spcPts val="125"/>
              </a:spcBef>
              <a:tabLst>
                <a:tab pos="3644900" algn="l"/>
              </a:tabLst>
            </a:pPr>
            <a:r>
              <a:rPr dirty="0" sz="3000" spc="380">
                <a:solidFill>
                  <a:srgbClr val="4D4A45"/>
                </a:solidFill>
                <a:latin typeface="Trebuchet MS"/>
                <a:cs typeface="Trebuchet MS"/>
              </a:rPr>
              <a:t>ESTRUTURAÇÃO	</a:t>
            </a:r>
            <a:r>
              <a:rPr dirty="0" sz="3000" spc="95">
                <a:solidFill>
                  <a:srgbClr val="4D4A45"/>
                </a:solidFill>
                <a:latin typeface="Trebuchet MS"/>
                <a:cs typeface="Trebuchet MS"/>
              </a:rPr>
              <a:t>E </a:t>
            </a:r>
            <a:r>
              <a:rPr dirty="0" sz="3000" spc="100">
                <a:solidFill>
                  <a:srgbClr val="4D4A45"/>
                </a:solidFill>
                <a:latin typeface="Trebuchet MS"/>
                <a:cs typeface="Trebuchet MS"/>
              </a:rPr>
              <a:t> </a:t>
            </a:r>
            <a:r>
              <a:rPr dirty="0" sz="3000" spc="365">
                <a:solidFill>
                  <a:srgbClr val="4D4A45"/>
                </a:solidFill>
                <a:latin typeface="Trebuchet MS"/>
                <a:cs typeface="Trebuchet MS"/>
              </a:rPr>
              <a:t>D</a:t>
            </a:r>
            <a:r>
              <a:rPr dirty="0" sz="3000" spc="395">
                <a:solidFill>
                  <a:srgbClr val="4D4A45"/>
                </a:solidFill>
                <a:latin typeface="Trebuchet MS"/>
                <a:cs typeface="Trebuchet MS"/>
              </a:rPr>
              <a:t>E</a:t>
            </a:r>
            <a:r>
              <a:rPr dirty="0" sz="3000" spc="665">
                <a:solidFill>
                  <a:srgbClr val="4D4A45"/>
                </a:solidFill>
                <a:latin typeface="Trebuchet MS"/>
                <a:cs typeface="Trebuchet MS"/>
              </a:rPr>
              <a:t>S</a:t>
            </a:r>
            <a:r>
              <a:rPr dirty="0" sz="3000" spc="395">
                <a:solidFill>
                  <a:srgbClr val="4D4A45"/>
                </a:solidFill>
                <a:latin typeface="Trebuchet MS"/>
                <a:cs typeface="Trebuchet MS"/>
              </a:rPr>
              <a:t>E</a:t>
            </a:r>
            <a:r>
              <a:rPr dirty="0" sz="3000" spc="430">
                <a:solidFill>
                  <a:srgbClr val="4D4A45"/>
                </a:solidFill>
                <a:latin typeface="Trebuchet MS"/>
                <a:cs typeface="Trebuchet MS"/>
              </a:rPr>
              <a:t>N</a:t>
            </a:r>
            <a:r>
              <a:rPr dirty="0" sz="3000" spc="345">
                <a:solidFill>
                  <a:srgbClr val="4D4A45"/>
                </a:solidFill>
                <a:latin typeface="Trebuchet MS"/>
                <a:cs typeface="Trebuchet MS"/>
              </a:rPr>
              <a:t>V</a:t>
            </a:r>
            <a:r>
              <a:rPr dirty="0" sz="3000" spc="290">
                <a:solidFill>
                  <a:srgbClr val="4D4A45"/>
                </a:solidFill>
                <a:latin typeface="Trebuchet MS"/>
                <a:cs typeface="Trebuchet MS"/>
              </a:rPr>
              <a:t>O</a:t>
            </a:r>
            <a:r>
              <a:rPr dirty="0" sz="3000" spc="310">
                <a:solidFill>
                  <a:srgbClr val="4D4A45"/>
                </a:solidFill>
                <a:latin typeface="Trebuchet MS"/>
                <a:cs typeface="Trebuchet MS"/>
              </a:rPr>
              <a:t>L</a:t>
            </a:r>
            <a:r>
              <a:rPr dirty="0" sz="3000" spc="345">
                <a:solidFill>
                  <a:srgbClr val="4D4A45"/>
                </a:solidFill>
                <a:latin typeface="Trebuchet MS"/>
                <a:cs typeface="Trebuchet MS"/>
              </a:rPr>
              <a:t>V</a:t>
            </a:r>
            <a:r>
              <a:rPr dirty="0" sz="3000" spc="600">
                <a:solidFill>
                  <a:srgbClr val="4D4A45"/>
                </a:solidFill>
                <a:latin typeface="Trebuchet MS"/>
                <a:cs typeface="Trebuchet MS"/>
              </a:rPr>
              <a:t>I</a:t>
            </a:r>
            <a:r>
              <a:rPr dirty="0" sz="3000" spc="520">
                <a:solidFill>
                  <a:srgbClr val="4D4A45"/>
                </a:solidFill>
                <a:latin typeface="Trebuchet MS"/>
                <a:cs typeface="Trebuchet MS"/>
              </a:rPr>
              <a:t>M</a:t>
            </a:r>
            <a:r>
              <a:rPr dirty="0" sz="3000" spc="395">
                <a:solidFill>
                  <a:srgbClr val="4D4A45"/>
                </a:solidFill>
                <a:latin typeface="Trebuchet MS"/>
                <a:cs typeface="Trebuchet MS"/>
              </a:rPr>
              <a:t>E</a:t>
            </a:r>
            <a:r>
              <a:rPr dirty="0" sz="3000" spc="430">
                <a:solidFill>
                  <a:srgbClr val="4D4A45"/>
                </a:solidFill>
                <a:latin typeface="Trebuchet MS"/>
                <a:cs typeface="Trebuchet MS"/>
              </a:rPr>
              <a:t>N</a:t>
            </a:r>
            <a:r>
              <a:rPr dirty="0" sz="3000" spc="305">
                <a:solidFill>
                  <a:srgbClr val="4D4A45"/>
                </a:solidFill>
                <a:latin typeface="Trebuchet MS"/>
                <a:cs typeface="Trebuchet MS"/>
              </a:rPr>
              <a:t>T</a:t>
            </a:r>
            <a:r>
              <a:rPr dirty="0" sz="3000" spc="-10">
                <a:solidFill>
                  <a:srgbClr val="4D4A45"/>
                </a:solidFill>
                <a:latin typeface="Trebuchet MS"/>
                <a:cs typeface="Trebuchet MS"/>
              </a:rPr>
              <a:t>O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01795" y="1016000"/>
            <a:ext cx="4879340" cy="1854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61110" marR="5080" indent="-1249045">
              <a:lnSpc>
                <a:spcPct val="100000"/>
              </a:lnSpc>
              <a:spcBef>
                <a:spcPts val="100"/>
              </a:spcBef>
            </a:pPr>
            <a:r>
              <a:rPr dirty="0" sz="6000" spc="204"/>
              <a:t>ATUAÇÃO</a:t>
            </a:r>
            <a:r>
              <a:rPr dirty="0" sz="6000" spc="-90"/>
              <a:t> </a:t>
            </a:r>
            <a:r>
              <a:rPr dirty="0" sz="6000" spc="140"/>
              <a:t>DA </a:t>
            </a:r>
            <a:r>
              <a:rPr dirty="0" sz="6000" spc="-1795"/>
              <a:t> </a:t>
            </a:r>
            <a:r>
              <a:rPr dirty="0" sz="6000" spc="400"/>
              <a:t>CIRRD</a:t>
            </a:r>
            <a:endParaRPr sz="6000"/>
          </a:p>
        </p:txBody>
      </p:sp>
      <p:sp>
        <p:nvSpPr>
          <p:cNvPr id="6" name="object 6"/>
          <p:cNvSpPr txBox="1"/>
          <p:nvPr/>
        </p:nvSpPr>
        <p:spPr>
          <a:xfrm>
            <a:off x="3058666" y="3228598"/>
            <a:ext cx="256603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145">
                <a:solidFill>
                  <a:srgbClr val="FFFFFF"/>
                </a:solidFill>
                <a:latin typeface="Trebuchet MS"/>
                <a:cs typeface="Trebuchet MS"/>
              </a:rPr>
              <a:t>FOCO</a:t>
            </a:r>
            <a:r>
              <a:rPr dirty="0" sz="3000" spc="12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135">
                <a:solidFill>
                  <a:srgbClr val="FFFFFF"/>
                </a:solidFill>
                <a:latin typeface="Trebuchet MS"/>
                <a:cs typeface="Trebuchet MS"/>
              </a:rPr>
              <a:t>NA</a:t>
            </a:r>
            <a:r>
              <a:rPr dirty="0" sz="3000" spc="1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95">
                <a:solidFill>
                  <a:srgbClr val="FFFFFF"/>
                </a:solidFill>
                <a:latin typeface="Trebuchet MS"/>
                <a:cs typeface="Trebuchet MS"/>
              </a:rPr>
              <a:t>GRD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07642" y="5518008"/>
            <a:ext cx="149860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-515" b="1">
                <a:solidFill>
                  <a:srgbClr val="FFA500"/>
                </a:solidFill>
                <a:latin typeface="Trebuchet MS"/>
                <a:cs typeface="Trebuchet MS"/>
              </a:rPr>
              <a:t>1</a:t>
            </a:r>
            <a:r>
              <a:rPr dirty="0" sz="10000" spc="390" b="1">
                <a:solidFill>
                  <a:srgbClr val="FFA500"/>
                </a:solidFill>
                <a:latin typeface="Trebuchet MS"/>
                <a:cs typeface="Trebuchet MS"/>
              </a:rPr>
              <a:t>7</a:t>
            </a:r>
            <a:endParaRPr sz="1000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186558" y="9179970"/>
            <a:ext cx="1104899" cy="10953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388880" y="9349741"/>
            <a:ext cx="1619249" cy="76199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108143" y="9136621"/>
            <a:ext cx="1152524" cy="114299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920905" y="1"/>
            <a:ext cx="2367280" cy="8686800"/>
          </a:xfrm>
          <a:custGeom>
            <a:avLst/>
            <a:gdLst/>
            <a:ahLst/>
            <a:cxnLst/>
            <a:rect l="l" t="t" r="r" b="b"/>
            <a:pathLst>
              <a:path w="2367280" h="8686800">
                <a:moveTo>
                  <a:pt x="0" y="0"/>
                </a:moveTo>
                <a:lnTo>
                  <a:pt x="2367093" y="0"/>
                </a:lnTo>
                <a:lnTo>
                  <a:pt x="2367093" y="8686799"/>
                </a:lnTo>
                <a:lnTo>
                  <a:pt x="0" y="8686799"/>
                </a:lnTo>
                <a:lnTo>
                  <a:pt x="0" y="0"/>
                </a:lnTo>
                <a:close/>
              </a:path>
            </a:pathLst>
          </a:custGeom>
          <a:solidFill>
            <a:srgbClr val="0F25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48142" y="867411"/>
            <a:ext cx="4674235" cy="1397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042035" marR="5080" indent="-1029969">
              <a:lnSpc>
                <a:spcPct val="125000"/>
              </a:lnSpc>
              <a:spcBef>
                <a:spcPts val="100"/>
              </a:spcBef>
            </a:pPr>
            <a:r>
              <a:rPr dirty="0" sz="3600" spc="155">
                <a:solidFill>
                  <a:srgbClr val="4D4A45"/>
                </a:solidFill>
                <a:latin typeface="Tahoma"/>
                <a:cs typeface="Tahoma"/>
              </a:rPr>
              <a:t>ÁREA</a:t>
            </a:r>
            <a:r>
              <a:rPr dirty="0" sz="3600" spc="-105">
                <a:solidFill>
                  <a:srgbClr val="4D4A45"/>
                </a:solidFill>
                <a:latin typeface="Tahoma"/>
                <a:cs typeface="Tahoma"/>
              </a:rPr>
              <a:t> </a:t>
            </a:r>
            <a:r>
              <a:rPr dirty="0" sz="3600" spc="114">
                <a:solidFill>
                  <a:srgbClr val="4D4A45"/>
                </a:solidFill>
                <a:latin typeface="Tahoma"/>
                <a:cs typeface="Tahoma"/>
              </a:rPr>
              <a:t>DE</a:t>
            </a:r>
            <a:r>
              <a:rPr dirty="0" sz="3600" spc="-100">
                <a:solidFill>
                  <a:srgbClr val="4D4A45"/>
                </a:solidFill>
                <a:latin typeface="Tahoma"/>
                <a:cs typeface="Tahoma"/>
              </a:rPr>
              <a:t> </a:t>
            </a:r>
            <a:r>
              <a:rPr dirty="0" sz="3600" spc="229">
                <a:solidFill>
                  <a:srgbClr val="4D4A45"/>
                </a:solidFill>
                <a:latin typeface="Tahoma"/>
                <a:cs typeface="Tahoma"/>
              </a:rPr>
              <a:t>ATUAÇÃO </a:t>
            </a:r>
            <a:r>
              <a:rPr dirty="0" sz="3600" spc="-1040">
                <a:solidFill>
                  <a:srgbClr val="4D4A45"/>
                </a:solidFill>
                <a:latin typeface="Tahoma"/>
                <a:cs typeface="Tahoma"/>
              </a:rPr>
              <a:t> </a:t>
            </a:r>
            <a:r>
              <a:rPr dirty="0" sz="3600" spc="150">
                <a:solidFill>
                  <a:srgbClr val="4D4A45"/>
                </a:solidFill>
                <a:latin typeface="Tahoma"/>
                <a:cs typeface="Tahoma"/>
              </a:rPr>
              <a:t>SUBSEDES</a:t>
            </a:r>
            <a:endParaRPr sz="36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621655" y="1"/>
            <a:ext cx="10439400" cy="10239375"/>
            <a:chOff x="3621655" y="1"/>
            <a:chExt cx="10439400" cy="102393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21655" y="1"/>
              <a:ext cx="10439399" cy="102393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84499" y="7821345"/>
              <a:ext cx="342899" cy="3428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7377" y="7821345"/>
              <a:ext cx="400049" cy="3905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13132" y="6307989"/>
              <a:ext cx="323849" cy="3238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57377" y="9167254"/>
              <a:ext cx="400049" cy="3905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56095" y="6549519"/>
              <a:ext cx="390524" cy="3809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18865" y="6740918"/>
              <a:ext cx="342899" cy="33337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140650" y="5133142"/>
              <a:ext cx="438150" cy="180975"/>
            </a:xfrm>
            <a:custGeom>
              <a:avLst/>
              <a:gdLst/>
              <a:ahLst/>
              <a:cxnLst/>
              <a:rect l="l" t="t" r="r" b="b"/>
              <a:pathLst>
                <a:path w="438150" h="180975">
                  <a:moveTo>
                    <a:pt x="437879" y="180974"/>
                  </a:moveTo>
                  <a:lnTo>
                    <a:pt x="0" y="180974"/>
                  </a:lnTo>
                  <a:lnTo>
                    <a:pt x="0" y="0"/>
                  </a:lnTo>
                  <a:lnTo>
                    <a:pt x="437879" y="0"/>
                  </a:lnTo>
                  <a:lnTo>
                    <a:pt x="437879" y="180974"/>
                  </a:lnTo>
                  <a:close/>
                </a:path>
              </a:pathLst>
            </a:custGeom>
            <a:solidFill>
              <a:srgbClr val="FFA5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155843" y="4851420"/>
              <a:ext cx="409575" cy="180975"/>
            </a:xfrm>
            <a:custGeom>
              <a:avLst/>
              <a:gdLst/>
              <a:ahLst/>
              <a:cxnLst/>
              <a:rect l="l" t="t" r="r" b="b"/>
              <a:pathLst>
                <a:path w="409575" h="180975">
                  <a:moveTo>
                    <a:pt x="409575" y="180957"/>
                  </a:moveTo>
                  <a:lnTo>
                    <a:pt x="0" y="180957"/>
                  </a:lnTo>
                  <a:lnTo>
                    <a:pt x="0" y="0"/>
                  </a:lnTo>
                  <a:lnTo>
                    <a:pt x="409575" y="0"/>
                  </a:lnTo>
                  <a:lnTo>
                    <a:pt x="409575" y="180957"/>
                  </a:lnTo>
                  <a:close/>
                </a:path>
              </a:pathLst>
            </a:custGeom>
            <a:solidFill>
              <a:srgbClr val="233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155916" y="4522054"/>
              <a:ext cx="409575" cy="190500"/>
            </a:xfrm>
            <a:custGeom>
              <a:avLst/>
              <a:gdLst/>
              <a:ahLst/>
              <a:cxnLst/>
              <a:rect l="l" t="t" r="r" b="b"/>
              <a:pathLst>
                <a:path w="409575" h="190500">
                  <a:moveTo>
                    <a:pt x="409429" y="190500"/>
                  </a:moveTo>
                  <a:lnTo>
                    <a:pt x="0" y="190500"/>
                  </a:lnTo>
                  <a:lnTo>
                    <a:pt x="0" y="0"/>
                  </a:lnTo>
                  <a:lnTo>
                    <a:pt x="409429" y="0"/>
                  </a:lnTo>
                  <a:lnTo>
                    <a:pt x="409429" y="190500"/>
                  </a:lnTo>
                  <a:close/>
                </a:path>
              </a:pathLst>
            </a:custGeom>
            <a:solidFill>
              <a:srgbClr val="81B57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16316447" y="872838"/>
            <a:ext cx="145161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-515" b="1">
                <a:solidFill>
                  <a:srgbClr val="FFA500"/>
                </a:solidFill>
                <a:latin typeface="Trebuchet MS"/>
                <a:cs typeface="Trebuchet MS"/>
              </a:rPr>
              <a:t>1</a:t>
            </a:r>
            <a:r>
              <a:rPr dirty="0" sz="10000" spc="15" b="1">
                <a:solidFill>
                  <a:srgbClr val="FFA500"/>
                </a:solidFill>
                <a:latin typeface="Trebuchet MS"/>
                <a:cs typeface="Trebuchet MS"/>
              </a:rPr>
              <a:t>8</a:t>
            </a:r>
            <a:endParaRPr sz="100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53562" y="4396959"/>
            <a:ext cx="1292860" cy="1369695"/>
          </a:xfrm>
          <a:prstGeom prst="rect">
            <a:avLst/>
          </a:prstGeom>
        </p:spPr>
        <p:txBody>
          <a:bodyPr wrap="square" lIns="0" tIns="70485" rIns="0" bIns="0" rtlCol="0" vert="horz">
            <a:spAutoFit/>
          </a:bodyPr>
          <a:lstStyle/>
          <a:p>
            <a:pPr marL="76200">
              <a:lnSpc>
                <a:spcPct val="100000"/>
              </a:lnSpc>
              <a:spcBef>
                <a:spcPts val="555"/>
              </a:spcBef>
            </a:pPr>
            <a:r>
              <a:rPr dirty="0" sz="1800" b="1">
                <a:latin typeface="Arial"/>
                <a:cs typeface="Arial"/>
              </a:rPr>
              <a:t>5º</a:t>
            </a:r>
            <a:r>
              <a:rPr dirty="0" sz="1800" spc="-10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BBM</a:t>
            </a:r>
            <a:endParaRPr sz="1800">
              <a:latin typeface="Arial"/>
              <a:cs typeface="Arial"/>
            </a:endParaRPr>
          </a:p>
          <a:p>
            <a:pPr marL="95885">
              <a:lnSpc>
                <a:spcPct val="100000"/>
              </a:lnSpc>
              <a:spcBef>
                <a:spcPts val="455"/>
              </a:spcBef>
            </a:pPr>
            <a:r>
              <a:rPr dirty="0" sz="1800" b="1">
                <a:latin typeface="Arial"/>
                <a:cs typeface="Arial"/>
              </a:rPr>
              <a:t>8º</a:t>
            </a:r>
            <a:r>
              <a:rPr dirty="0" sz="1800" spc="-10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BBM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800" b="1">
                <a:latin typeface="Arial"/>
                <a:cs typeface="Arial"/>
              </a:rPr>
              <a:t>12º</a:t>
            </a:r>
            <a:r>
              <a:rPr dirty="0" sz="1800" spc="-10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BBM</a:t>
            </a:r>
            <a:endParaRPr sz="1800">
              <a:latin typeface="Arial"/>
              <a:cs typeface="Arial"/>
            </a:endParaRPr>
          </a:p>
          <a:p>
            <a:pPr marL="21590">
              <a:lnSpc>
                <a:spcPct val="100000"/>
              </a:lnSpc>
              <a:spcBef>
                <a:spcPts val="1015"/>
              </a:spcBef>
            </a:pPr>
            <a:r>
              <a:rPr dirty="0" sz="1800" b="1">
                <a:latin typeface="Arial"/>
                <a:cs typeface="Arial"/>
              </a:rPr>
              <a:t>SUBSEDES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096001" y="5424670"/>
            <a:ext cx="10001885" cy="4860290"/>
            <a:chOff x="5096001" y="5424670"/>
            <a:chExt cx="10001885" cy="4860290"/>
          </a:xfrm>
        </p:grpSpPr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96001" y="5424670"/>
              <a:ext cx="523874" cy="52387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992839" y="9189494"/>
              <a:ext cx="1104899" cy="1095374"/>
            </a:xfrm>
            <a:prstGeom prst="rect">
              <a:avLst/>
            </a:prstGeom>
          </p:spPr>
        </p:pic>
      </p:grpSp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87583" y="9332120"/>
            <a:ext cx="1619249" cy="76199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040880" y="9146147"/>
            <a:ext cx="1028699" cy="101917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8142" y="867409"/>
            <a:ext cx="4674235" cy="1397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074420" marR="5080" indent="-1062355">
              <a:lnSpc>
                <a:spcPct val="125000"/>
              </a:lnSpc>
              <a:spcBef>
                <a:spcPts val="100"/>
              </a:spcBef>
            </a:pPr>
            <a:r>
              <a:rPr dirty="0" sz="3600" spc="155">
                <a:solidFill>
                  <a:srgbClr val="4D4A45"/>
                </a:solidFill>
                <a:latin typeface="Tahoma"/>
                <a:cs typeface="Tahoma"/>
              </a:rPr>
              <a:t>ÁREA</a:t>
            </a:r>
            <a:r>
              <a:rPr dirty="0" sz="3600" spc="-105">
                <a:solidFill>
                  <a:srgbClr val="4D4A45"/>
                </a:solidFill>
                <a:latin typeface="Tahoma"/>
                <a:cs typeface="Tahoma"/>
              </a:rPr>
              <a:t> </a:t>
            </a:r>
            <a:r>
              <a:rPr dirty="0" sz="3600" spc="114">
                <a:solidFill>
                  <a:srgbClr val="4D4A45"/>
                </a:solidFill>
                <a:latin typeface="Tahoma"/>
                <a:cs typeface="Tahoma"/>
              </a:rPr>
              <a:t>DE</a:t>
            </a:r>
            <a:r>
              <a:rPr dirty="0" sz="3600" spc="-100">
                <a:solidFill>
                  <a:srgbClr val="4D4A45"/>
                </a:solidFill>
                <a:latin typeface="Tahoma"/>
                <a:cs typeface="Tahoma"/>
              </a:rPr>
              <a:t> </a:t>
            </a:r>
            <a:r>
              <a:rPr dirty="0" sz="3600" spc="229">
                <a:solidFill>
                  <a:srgbClr val="4D4A45"/>
                </a:solidFill>
                <a:latin typeface="Tahoma"/>
                <a:cs typeface="Tahoma"/>
              </a:rPr>
              <a:t>ATUAÇÃO </a:t>
            </a:r>
            <a:r>
              <a:rPr dirty="0" sz="3600" spc="-1040">
                <a:solidFill>
                  <a:srgbClr val="4D4A45"/>
                </a:solidFill>
                <a:latin typeface="Tahoma"/>
                <a:cs typeface="Tahoma"/>
              </a:rPr>
              <a:t> </a:t>
            </a:r>
            <a:r>
              <a:rPr dirty="0" sz="3600" spc="245">
                <a:solidFill>
                  <a:srgbClr val="4D4A45"/>
                </a:solidFill>
                <a:latin typeface="Tahoma"/>
                <a:cs typeface="Tahoma"/>
              </a:rPr>
              <a:t>COMPDEC</a:t>
            </a:r>
            <a:endParaRPr sz="3600"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603975" y="0"/>
            <a:ext cx="10439400" cy="10239375"/>
            <a:chOff x="3603975" y="0"/>
            <a:chExt cx="10439400" cy="102393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03975" y="0"/>
              <a:ext cx="10439399" cy="102393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36503" y="7020803"/>
              <a:ext cx="190499" cy="1714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53791" y="6915846"/>
              <a:ext cx="114176" cy="1047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12861" y="8116249"/>
              <a:ext cx="285749" cy="2666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44837" y="7048145"/>
              <a:ext cx="142874" cy="1333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15549" y="7370810"/>
              <a:ext cx="219074" cy="20954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54972" y="6947365"/>
              <a:ext cx="152399" cy="1428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6727" y="6551488"/>
              <a:ext cx="200024" cy="1904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44120" y="7894563"/>
              <a:ext cx="228599" cy="21907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2559" y="6915846"/>
              <a:ext cx="142874" cy="13334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71177" y="6646077"/>
              <a:ext cx="276224" cy="25717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71494" y="7142734"/>
              <a:ext cx="200024" cy="19049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3684" y="7647182"/>
              <a:ext cx="200024" cy="19049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58005" y="8381419"/>
              <a:ext cx="247649" cy="22859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74979" y="7475538"/>
              <a:ext cx="180974" cy="17144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54448" y="7962864"/>
              <a:ext cx="152399" cy="14287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26228" y="7086144"/>
              <a:ext cx="200024" cy="19049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8008" y="6619068"/>
              <a:ext cx="133349" cy="1238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40514" y="5418400"/>
              <a:ext cx="438149" cy="40957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140650" y="5133141"/>
              <a:ext cx="438150" cy="180975"/>
            </a:xfrm>
            <a:custGeom>
              <a:avLst/>
              <a:gdLst/>
              <a:ahLst/>
              <a:cxnLst/>
              <a:rect l="l" t="t" r="r" b="b"/>
              <a:pathLst>
                <a:path w="438150" h="180975">
                  <a:moveTo>
                    <a:pt x="437879" y="180974"/>
                  </a:moveTo>
                  <a:lnTo>
                    <a:pt x="0" y="180974"/>
                  </a:lnTo>
                  <a:lnTo>
                    <a:pt x="0" y="0"/>
                  </a:lnTo>
                  <a:lnTo>
                    <a:pt x="437879" y="0"/>
                  </a:lnTo>
                  <a:lnTo>
                    <a:pt x="437879" y="180974"/>
                  </a:lnTo>
                  <a:close/>
                </a:path>
              </a:pathLst>
            </a:custGeom>
            <a:solidFill>
              <a:srgbClr val="FFA5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5155844" y="4851418"/>
              <a:ext cx="409575" cy="180975"/>
            </a:xfrm>
            <a:custGeom>
              <a:avLst/>
              <a:gdLst/>
              <a:ahLst/>
              <a:cxnLst/>
              <a:rect l="l" t="t" r="r" b="b"/>
              <a:pathLst>
                <a:path w="409575" h="180975">
                  <a:moveTo>
                    <a:pt x="409575" y="180957"/>
                  </a:moveTo>
                  <a:lnTo>
                    <a:pt x="0" y="180957"/>
                  </a:lnTo>
                  <a:lnTo>
                    <a:pt x="0" y="0"/>
                  </a:lnTo>
                  <a:lnTo>
                    <a:pt x="409575" y="0"/>
                  </a:lnTo>
                  <a:lnTo>
                    <a:pt x="409575" y="180957"/>
                  </a:lnTo>
                  <a:close/>
                </a:path>
              </a:pathLst>
            </a:custGeom>
            <a:solidFill>
              <a:srgbClr val="233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5155916" y="4522053"/>
              <a:ext cx="409575" cy="190500"/>
            </a:xfrm>
            <a:custGeom>
              <a:avLst/>
              <a:gdLst/>
              <a:ahLst/>
              <a:cxnLst/>
              <a:rect l="l" t="t" r="r" b="b"/>
              <a:pathLst>
                <a:path w="409575" h="190500">
                  <a:moveTo>
                    <a:pt x="409429" y="190500"/>
                  </a:moveTo>
                  <a:lnTo>
                    <a:pt x="0" y="190500"/>
                  </a:lnTo>
                  <a:lnTo>
                    <a:pt x="0" y="0"/>
                  </a:lnTo>
                  <a:lnTo>
                    <a:pt x="409429" y="0"/>
                  </a:lnTo>
                  <a:lnTo>
                    <a:pt x="409429" y="190500"/>
                  </a:lnTo>
                  <a:close/>
                </a:path>
              </a:pathLst>
            </a:custGeom>
            <a:solidFill>
              <a:srgbClr val="81B57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 txBox="1"/>
          <p:nvPr/>
        </p:nvSpPr>
        <p:spPr>
          <a:xfrm>
            <a:off x="5650059" y="4396958"/>
            <a:ext cx="1194435" cy="1379855"/>
          </a:xfrm>
          <a:prstGeom prst="rect">
            <a:avLst/>
          </a:prstGeom>
        </p:spPr>
        <p:txBody>
          <a:bodyPr wrap="square" lIns="0" tIns="70485" rIns="0" bIns="0" rtlCol="0" vert="horz">
            <a:spAutoFit/>
          </a:bodyPr>
          <a:lstStyle/>
          <a:p>
            <a:pPr marL="179705">
              <a:lnSpc>
                <a:spcPct val="100000"/>
              </a:lnSpc>
              <a:spcBef>
                <a:spcPts val="555"/>
              </a:spcBef>
            </a:pPr>
            <a:r>
              <a:rPr dirty="0" sz="1800" b="1">
                <a:latin typeface="Arial"/>
                <a:cs typeface="Arial"/>
              </a:rPr>
              <a:t>5º</a:t>
            </a:r>
            <a:r>
              <a:rPr dirty="0" sz="1800" spc="-10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BBM</a:t>
            </a:r>
            <a:endParaRPr sz="1800">
              <a:latin typeface="Arial"/>
              <a:cs typeface="Arial"/>
            </a:endParaRPr>
          </a:p>
          <a:p>
            <a:pPr marL="199390">
              <a:lnSpc>
                <a:spcPct val="100000"/>
              </a:lnSpc>
              <a:spcBef>
                <a:spcPts val="455"/>
              </a:spcBef>
            </a:pPr>
            <a:r>
              <a:rPr dirty="0" sz="1800" b="1">
                <a:latin typeface="Arial"/>
                <a:cs typeface="Arial"/>
              </a:rPr>
              <a:t>8º</a:t>
            </a:r>
            <a:r>
              <a:rPr dirty="0" sz="1800" spc="-10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BBM</a:t>
            </a:r>
            <a:endParaRPr sz="1800">
              <a:latin typeface="Arial"/>
              <a:cs typeface="Arial"/>
            </a:endParaRPr>
          </a:p>
          <a:p>
            <a:pPr marL="115570">
              <a:lnSpc>
                <a:spcPct val="100000"/>
              </a:lnSpc>
              <a:spcBef>
                <a:spcPts val="15"/>
              </a:spcBef>
            </a:pPr>
            <a:r>
              <a:rPr dirty="0" sz="1800" b="1">
                <a:latin typeface="Arial"/>
                <a:cs typeface="Arial"/>
              </a:rPr>
              <a:t>12º</a:t>
            </a:r>
            <a:r>
              <a:rPr dirty="0" sz="1800" spc="-100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BBM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dirty="0" sz="1800" b="1">
                <a:latin typeface="Arial"/>
                <a:cs typeface="Arial"/>
              </a:rPr>
              <a:t>COMPDEC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27" name="object 2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992838" y="9189493"/>
            <a:ext cx="1104899" cy="1095374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87583" y="9332118"/>
            <a:ext cx="1619249" cy="761999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040880" y="9146148"/>
            <a:ext cx="1028699" cy="1019174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>
            <a:off x="15857335" y="0"/>
            <a:ext cx="2371725" cy="8686800"/>
          </a:xfrm>
          <a:custGeom>
            <a:avLst/>
            <a:gdLst/>
            <a:ahLst/>
            <a:cxnLst/>
            <a:rect l="l" t="t" r="r" b="b"/>
            <a:pathLst>
              <a:path w="2371725" h="8686800">
                <a:moveTo>
                  <a:pt x="2371724" y="8686799"/>
                </a:moveTo>
                <a:lnTo>
                  <a:pt x="0" y="8686799"/>
                </a:lnTo>
                <a:lnTo>
                  <a:pt x="0" y="0"/>
                </a:lnTo>
                <a:lnTo>
                  <a:pt x="2371724" y="0"/>
                </a:lnTo>
                <a:lnTo>
                  <a:pt x="2371724" y="8686799"/>
                </a:lnTo>
                <a:close/>
              </a:path>
            </a:pathLst>
          </a:custGeom>
          <a:solidFill>
            <a:srgbClr val="0F25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16315214" y="872835"/>
            <a:ext cx="145161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-515" b="1">
                <a:solidFill>
                  <a:srgbClr val="FFA500"/>
                </a:solidFill>
                <a:latin typeface="Trebuchet MS"/>
                <a:cs typeface="Trebuchet MS"/>
              </a:rPr>
              <a:t>1</a:t>
            </a:r>
            <a:r>
              <a:rPr dirty="0" sz="10000" spc="15" b="1">
                <a:solidFill>
                  <a:srgbClr val="FFA500"/>
                </a:solidFill>
                <a:latin typeface="Trebuchet MS"/>
                <a:cs typeface="Trebuchet MS"/>
              </a:rPr>
              <a:t>9</a:t>
            </a:r>
            <a:endParaRPr sz="10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0753725" cy="1219200"/>
            </a:xfrm>
            <a:custGeom>
              <a:avLst/>
              <a:gdLst/>
              <a:ahLst/>
              <a:cxnLst/>
              <a:rect l="l" t="t" r="r" b="b"/>
              <a:pathLst>
                <a:path w="10753725" h="1219200">
                  <a:moveTo>
                    <a:pt x="10753724" y="1219199"/>
                  </a:moveTo>
                  <a:lnTo>
                    <a:pt x="0" y="1219199"/>
                  </a:lnTo>
                  <a:lnTo>
                    <a:pt x="0" y="0"/>
                  </a:lnTo>
                  <a:lnTo>
                    <a:pt x="10753724" y="0"/>
                  </a:lnTo>
                  <a:lnTo>
                    <a:pt x="10753724" y="1219199"/>
                  </a:lnTo>
                  <a:close/>
                </a:path>
              </a:pathLst>
            </a:custGeom>
            <a:solidFill>
              <a:srgbClr val="0F25A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92838" y="9189495"/>
              <a:ext cx="1104899" cy="10953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87583" y="9332119"/>
              <a:ext cx="1619249" cy="761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040880" y="9146146"/>
              <a:ext cx="1028699" cy="101917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6827934" y="0"/>
            <a:ext cx="145161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-515" b="1">
                <a:solidFill>
                  <a:srgbClr val="FFA500"/>
                </a:solidFill>
                <a:latin typeface="Trebuchet MS"/>
                <a:cs typeface="Trebuchet MS"/>
              </a:rPr>
              <a:t>0</a:t>
            </a:r>
            <a:r>
              <a:rPr dirty="0" sz="10000" spc="15" b="1">
                <a:solidFill>
                  <a:srgbClr val="FFA500"/>
                </a:solidFill>
                <a:latin typeface="Trebuchet MS"/>
                <a:cs typeface="Trebuchet MS"/>
              </a:rPr>
              <a:t>2</a:t>
            </a:r>
            <a:endParaRPr sz="10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1862"/>
            <a:ext cx="18288000" cy="2724150"/>
          </a:xfrm>
          <a:custGeom>
            <a:avLst/>
            <a:gdLst/>
            <a:ahLst/>
            <a:cxnLst/>
            <a:rect l="l" t="t" r="r" b="b"/>
            <a:pathLst>
              <a:path w="18288000" h="2724150">
                <a:moveTo>
                  <a:pt x="18287998" y="2724149"/>
                </a:moveTo>
                <a:lnTo>
                  <a:pt x="0" y="272414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2724149"/>
                </a:lnTo>
                <a:close/>
              </a:path>
            </a:pathLst>
          </a:custGeom>
          <a:solidFill>
            <a:srgbClr val="0F25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328117" y="4275483"/>
            <a:ext cx="1057910" cy="786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6555" marR="5080" indent="-364490">
              <a:lnSpc>
                <a:spcPct val="115999"/>
              </a:lnSpc>
              <a:spcBef>
                <a:spcPts val="100"/>
              </a:spcBef>
            </a:pPr>
            <a:r>
              <a:rPr dirty="0" sz="2150" spc="-5">
                <a:solidFill>
                  <a:srgbClr val="4D4A45"/>
                </a:solidFill>
                <a:latin typeface="Arial MT"/>
                <a:cs typeface="Arial MT"/>
              </a:rPr>
              <a:t>POSSU</a:t>
            </a:r>
            <a:r>
              <a:rPr dirty="0" sz="2150">
                <a:solidFill>
                  <a:srgbClr val="4D4A45"/>
                </a:solidFill>
                <a:latin typeface="Arial MT"/>
                <a:cs typeface="Arial MT"/>
              </a:rPr>
              <a:t>I  </a:t>
            </a:r>
            <a:r>
              <a:rPr dirty="0" sz="2150" spc="-5">
                <a:solidFill>
                  <a:srgbClr val="4D4A45"/>
                </a:solidFill>
                <a:latin typeface="Arial MT"/>
                <a:cs typeface="Arial MT"/>
              </a:rPr>
              <a:t>10</a:t>
            </a:r>
            <a:endParaRPr sz="215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31109" y="7820836"/>
            <a:ext cx="1725930" cy="786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10565" marR="5080" indent="-698500">
              <a:lnSpc>
                <a:spcPct val="115999"/>
              </a:lnSpc>
              <a:spcBef>
                <a:spcPts val="100"/>
              </a:spcBef>
            </a:pPr>
            <a:r>
              <a:rPr dirty="0" sz="2150" spc="-5">
                <a:solidFill>
                  <a:srgbClr val="4D4A45"/>
                </a:solidFill>
                <a:latin typeface="Arial MT"/>
                <a:cs typeface="Arial MT"/>
              </a:rPr>
              <a:t>NÃO</a:t>
            </a:r>
            <a:r>
              <a:rPr dirty="0" sz="2150" spc="-80">
                <a:solidFill>
                  <a:srgbClr val="4D4A45"/>
                </a:solidFill>
                <a:latin typeface="Arial MT"/>
                <a:cs typeface="Arial MT"/>
              </a:rPr>
              <a:t> </a:t>
            </a:r>
            <a:r>
              <a:rPr dirty="0" sz="2150" spc="-5">
                <a:solidFill>
                  <a:srgbClr val="4D4A45"/>
                </a:solidFill>
                <a:latin typeface="Arial MT"/>
                <a:cs typeface="Arial MT"/>
              </a:rPr>
              <a:t>POSSUI </a:t>
            </a:r>
            <a:r>
              <a:rPr dirty="0" sz="2150" spc="-580">
                <a:solidFill>
                  <a:srgbClr val="4D4A45"/>
                </a:solidFill>
                <a:latin typeface="Arial MT"/>
                <a:cs typeface="Arial MT"/>
              </a:rPr>
              <a:t> </a:t>
            </a:r>
            <a:r>
              <a:rPr dirty="0" sz="2150" spc="-5">
                <a:solidFill>
                  <a:srgbClr val="4D4A45"/>
                </a:solidFill>
                <a:latin typeface="Arial MT"/>
                <a:cs typeface="Arial MT"/>
              </a:rPr>
              <a:t>10</a:t>
            </a:r>
            <a:endParaRPr sz="215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20692" y="5210206"/>
            <a:ext cx="845185" cy="786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46075" marR="5080" indent="-334010">
              <a:lnSpc>
                <a:spcPct val="115999"/>
              </a:lnSpc>
              <a:spcBef>
                <a:spcPts val="100"/>
              </a:spcBef>
            </a:pPr>
            <a:r>
              <a:rPr dirty="0" sz="2150" spc="-5">
                <a:solidFill>
                  <a:srgbClr val="4D4A45"/>
                </a:solidFill>
                <a:latin typeface="Arial MT"/>
                <a:cs typeface="Arial MT"/>
              </a:rPr>
              <a:t>ATIV</a:t>
            </a:r>
            <a:r>
              <a:rPr dirty="0" sz="2150">
                <a:solidFill>
                  <a:srgbClr val="4D4A45"/>
                </a:solidFill>
                <a:latin typeface="Arial MT"/>
                <a:cs typeface="Arial MT"/>
              </a:rPr>
              <a:t>O  </a:t>
            </a:r>
            <a:r>
              <a:rPr dirty="0" sz="2150">
                <a:solidFill>
                  <a:srgbClr val="4D4A45"/>
                </a:solidFill>
                <a:latin typeface="Arial MT"/>
                <a:cs typeface="Arial MT"/>
              </a:rPr>
              <a:t>6</a:t>
            </a:r>
            <a:endParaRPr sz="215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73380" y="3298039"/>
            <a:ext cx="1118235" cy="786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82600" marR="5080" indent="-470534">
              <a:lnSpc>
                <a:spcPct val="115999"/>
              </a:lnSpc>
              <a:spcBef>
                <a:spcPts val="100"/>
              </a:spcBef>
            </a:pPr>
            <a:r>
              <a:rPr dirty="0" sz="2150" spc="-5">
                <a:solidFill>
                  <a:srgbClr val="4D4A45"/>
                </a:solidFill>
                <a:latin typeface="Arial MT"/>
                <a:cs typeface="Arial MT"/>
              </a:rPr>
              <a:t>INATIV</a:t>
            </a:r>
            <a:r>
              <a:rPr dirty="0" sz="2150">
                <a:solidFill>
                  <a:srgbClr val="4D4A45"/>
                </a:solidFill>
                <a:latin typeface="Arial MT"/>
                <a:cs typeface="Arial MT"/>
              </a:rPr>
              <a:t>O  </a:t>
            </a:r>
            <a:r>
              <a:rPr dirty="0" sz="2150">
                <a:solidFill>
                  <a:srgbClr val="4D4A45"/>
                </a:solidFill>
                <a:latin typeface="Arial MT"/>
                <a:cs typeface="Arial MT"/>
              </a:rPr>
              <a:t>4</a:t>
            </a:r>
            <a:endParaRPr sz="2150">
              <a:latin typeface="Arial MT"/>
              <a:cs typeface="Arial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504060" y="4102789"/>
            <a:ext cx="3580129" cy="3580129"/>
            <a:chOff x="3504060" y="4102789"/>
            <a:chExt cx="3580129" cy="3580129"/>
          </a:xfrm>
        </p:grpSpPr>
        <p:sp>
          <p:nvSpPr>
            <p:cNvPr id="8" name="object 8"/>
            <p:cNvSpPr/>
            <p:nvPr/>
          </p:nvSpPr>
          <p:spPr>
            <a:xfrm>
              <a:off x="5293837" y="4102789"/>
              <a:ext cx="1790064" cy="2761615"/>
            </a:xfrm>
            <a:custGeom>
              <a:avLst/>
              <a:gdLst/>
              <a:ahLst/>
              <a:cxnLst/>
              <a:rect l="l" t="t" r="r" b="b"/>
              <a:pathLst>
                <a:path w="1790065" h="2761615">
                  <a:moveTo>
                    <a:pt x="1503368" y="2761085"/>
                  </a:moveTo>
                  <a:lnTo>
                    <a:pt x="0" y="1789822"/>
                  </a:lnTo>
                  <a:lnTo>
                    <a:pt x="0" y="0"/>
                  </a:lnTo>
                  <a:lnTo>
                    <a:pt x="59958" y="1004"/>
                  </a:lnTo>
                  <a:lnTo>
                    <a:pt x="119850" y="4017"/>
                  </a:lnTo>
                  <a:lnTo>
                    <a:pt x="179607" y="9034"/>
                  </a:lnTo>
                  <a:lnTo>
                    <a:pt x="239162" y="16050"/>
                  </a:lnTo>
                  <a:lnTo>
                    <a:pt x="298449" y="25058"/>
                  </a:lnTo>
                  <a:lnTo>
                    <a:pt x="357401" y="36046"/>
                  </a:lnTo>
                  <a:lnTo>
                    <a:pt x="415952" y="49003"/>
                  </a:lnTo>
                  <a:lnTo>
                    <a:pt x="474036" y="63915"/>
                  </a:lnTo>
                  <a:lnTo>
                    <a:pt x="531588" y="80764"/>
                  </a:lnTo>
                  <a:lnTo>
                    <a:pt x="588543" y="99532"/>
                  </a:lnTo>
                  <a:lnTo>
                    <a:pt x="644837" y="120196"/>
                  </a:lnTo>
                  <a:lnTo>
                    <a:pt x="700407" y="142735"/>
                  </a:lnTo>
                  <a:lnTo>
                    <a:pt x="755191" y="167123"/>
                  </a:lnTo>
                  <a:lnTo>
                    <a:pt x="809127" y="193333"/>
                  </a:lnTo>
                  <a:lnTo>
                    <a:pt x="862156" y="221335"/>
                  </a:lnTo>
                  <a:lnTo>
                    <a:pt x="914216" y="251097"/>
                  </a:lnTo>
                  <a:lnTo>
                    <a:pt x="965250" y="282587"/>
                  </a:lnTo>
                  <a:lnTo>
                    <a:pt x="1015201" y="315769"/>
                  </a:lnTo>
                  <a:lnTo>
                    <a:pt x="1064012" y="350605"/>
                  </a:lnTo>
                  <a:lnTo>
                    <a:pt x="1111628" y="387058"/>
                  </a:lnTo>
                  <a:lnTo>
                    <a:pt x="1157996" y="425084"/>
                  </a:lnTo>
                  <a:lnTo>
                    <a:pt x="1203065" y="464643"/>
                  </a:lnTo>
                  <a:lnTo>
                    <a:pt x="1246783" y="505689"/>
                  </a:lnTo>
                  <a:lnTo>
                    <a:pt x="1289101" y="548177"/>
                  </a:lnTo>
                  <a:lnTo>
                    <a:pt x="1329973" y="592059"/>
                  </a:lnTo>
                  <a:lnTo>
                    <a:pt x="1369351" y="637285"/>
                  </a:lnTo>
                  <a:lnTo>
                    <a:pt x="1407193" y="683805"/>
                  </a:lnTo>
                  <a:lnTo>
                    <a:pt x="1443454" y="731567"/>
                  </a:lnTo>
                  <a:lnTo>
                    <a:pt x="1478096" y="780517"/>
                  </a:lnTo>
                  <a:lnTo>
                    <a:pt x="1511078" y="830599"/>
                  </a:lnTo>
                  <a:lnTo>
                    <a:pt x="1542364" y="881758"/>
                  </a:lnTo>
                  <a:lnTo>
                    <a:pt x="1571918" y="933937"/>
                  </a:lnTo>
                  <a:lnTo>
                    <a:pt x="1599708" y="987077"/>
                  </a:lnTo>
                  <a:lnTo>
                    <a:pt x="1625702" y="1041117"/>
                  </a:lnTo>
                  <a:lnTo>
                    <a:pt x="1649871" y="1095998"/>
                  </a:lnTo>
                  <a:lnTo>
                    <a:pt x="1672187" y="1151658"/>
                  </a:lnTo>
                  <a:lnTo>
                    <a:pt x="1692627" y="1208035"/>
                  </a:lnTo>
                  <a:lnTo>
                    <a:pt x="1711167" y="1265064"/>
                  </a:lnTo>
                  <a:lnTo>
                    <a:pt x="1727786" y="1322683"/>
                  </a:lnTo>
                  <a:lnTo>
                    <a:pt x="1742465" y="1380826"/>
                  </a:lnTo>
                  <a:lnTo>
                    <a:pt x="1755189" y="1439428"/>
                  </a:lnTo>
                  <a:lnTo>
                    <a:pt x="1765942" y="1498423"/>
                  </a:lnTo>
                  <a:lnTo>
                    <a:pt x="1774712" y="1557745"/>
                  </a:lnTo>
                  <a:lnTo>
                    <a:pt x="1781490" y="1617328"/>
                  </a:lnTo>
                  <a:lnTo>
                    <a:pt x="1786270" y="1677105"/>
                  </a:lnTo>
                  <a:lnTo>
                    <a:pt x="1789043" y="1737008"/>
                  </a:lnTo>
                  <a:lnTo>
                    <a:pt x="1789808" y="1796971"/>
                  </a:lnTo>
                  <a:lnTo>
                    <a:pt x="1789437" y="1826949"/>
                  </a:lnTo>
                  <a:lnTo>
                    <a:pt x="1787189" y="1886882"/>
                  </a:lnTo>
                  <a:lnTo>
                    <a:pt x="1782935" y="1946690"/>
                  </a:lnTo>
                  <a:lnTo>
                    <a:pt x="1776678" y="2006339"/>
                  </a:lnTo>
                  <a:lnTo>
                    <a:pt x="1768429" y="2065727"/>
                  </a:lnTo>
                  <a:lnTo>
                    <a:pt x="1758192" y="2124823"/>
                  </a:lnTo>
                  <a:lnTo>
                    <a:pt x="1745985" y="2183526"/>
                  </a:lnTo>
                  <a:lnTo>
                    <a:pt x="1731814" y="2241803"/>
                  </a:lnTo>
                  <a:lnTo>
                    <a:pt x="1715703" y="2299557"/>
                  </a:lnTo>
                  <a:lnTo>
                    <a:pt x="1697661" y="2356755"/>
                  </a:lnTo>
                  <a:lnTo>
                    <a:pt x="1677719" y="2413300"/>
                  </a:lnTo>
                  <a:lnTo>
                    <a:pt x="1655887" y="2469162"/>
                  </a:lnTo>
                  <a:lnTo>
                    <a:pt x="1632203" y="2524245"/>
                  </a:lnTo>
                  <a:lnTo>
                    <a:pt x="1606681" y="2578519"/>
                  </a:lnTo>
                  <a:lnTo>
                    <a:pt x="1579362" y="2631893"/>
                  </a:lnTo>
                  <a:lnTo>
                    <a:pt x="1550262" y="2684336"/>
                  </a:lnTo>
                  <a:lnTo>
                    <a:pt x="1519430" y="2735760"/>
                  </a:lnTo>
                  <a:lnTo>
                    <a:pt x="1503368" y="2761085"/>
                  </a:lnTo>
                  <a:close/>
                </a:path>
              </a:pathLst>
            </a:custGeom>
            <a:solidFill>
              <a:srgbClr val="FFA5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701015" y="5892612"/>
              <a:ext cx="3143250" cy="1790064"/>
            </a:xfrm>
            <a:custGeom>
              <a:avLst/>
              <a:gdLst/>
              <a:ahLst/>
              <a:cxnLst/>
              <a:rect l="l" t="t" r="r" b="b"/>
              <a:pathLst>
                <a:path w="3143250" h="1790065">
                  <a:moveTo>
                    <a:pt x="1608046" y="1789758"/>
                  </a:moveTo>
                  <a:lnTo>
                    <a:pt x="1548081" y="1789263"/>
                  </a:lnTo>
                  <a:lnTo>
                    <a:pt x="1488165" y="1786760"/>
                  </a:lnTo>
                  <a:lnTo>
                    <a:pt x="1428368" y="1782251"/>
                  </a:lnTo>
                  <a:lnTo>
                    <a:pt x="1368755" y="1775742"/>
                  </a:lnTo>
                  <a:lnTo>
                    <a:pt x="1309394" y="1767238"/>
                  </a:lnTo>
                  <a:lnTo>
                    <a:pt x="1250350" y="1756752"/>
                  </a:lnTo>
                  <a:lnTo>
                    <a:pt x="1191692" y="1744293"/>
                  </a:lnTo>
                  <a:lnTo>
                    <a:pt x="1133483" y="1729876"/>
                  </a:lnTo>
                  <a:lnTo>
                    <a:pt x="1075790" y="1713517"/>
                  </a:lnTo>
                  <a:lnTo>
                    <a:pt x="1018678" y="1695236"/>
                  </a:lnTo>
                  <a:lnTo>
                    <a:pt x="962210" y="1675050"/>
                  </a:lnTo>
                  <a:lnTo>
                    <a:pt x="906450" y="1652985"/>
                  </a:lnTo>
                  <a:lnTo>
                    <a:pt x="851460" y="1629063"/>
                  </a:lnTo>
                  <a:lnTo>
                    <a:pt x="797302" y="1603313"/>
                  </a:lnTo>
                  <a:lnTo>
                    <a:pt x="744038" y="1575764"/>
                  </a:lnTo>
                  <a:lnTo>
                    <a:pt x="691727" y="1546445"/>
                  </a:lnTo>
                  <a:lnTo>
                    <a:pt x="640427" y="1515390"/>
                  </a:lnTo>
                  <a:lnTo>
                    <a:pt x="590196" y="1482635"/>
                  </a:lnTo>
                  <a:lnTo>
                    <a:pt x="541090" y="1448214"/>
                  </a:lnTo>
                  <a:lnTo>
                    <a:pt x="493165" y="1412169"/>
                  </a:lnTo>
                  <a:lnTo>
                    <a:pt x="446475" y="1374538"/>
                  </a:lnTo>
                  <a:lnTo>
                    <a:pt x="401072" y="1335364"/>
                  </a:lnTo>
                  <a:lnTo>
                    <a:pt x="357006" y="1294690"/>
                  </a:lnTo>
                  <a:lnTo>
                    <a:pt x="314327" y="1252564"/>
                  </a:lnTo>
                  <a:lnTo>
                    <a:pt x="273084" y="1209032"/>
                  </a:lnTo>
                  <a:lnTo>
                    <a:pt x="233322" y="1164143"/>
                  </a:lnTo>
                  <a:lnTo>
                    <a:pt x="195087" y="1117946"/>
                  </a:lnTo>
                  <a:lnTo>
                    <a:pt x="158420" y="1070495"/>
                  </a:lnTo>
                  <a:lnTo>
                    <a:pt x="123364" y="1021841"/>
                  </a:lnTo>
                  <a:lnTo>
                    <a:pt x="89957" y="972041"/>
                  </a:lnTo>
                  <a:lnTo>
                    <a:pt x="58237" y="921150"/>
                  </a:lnTo>
                  <a:lnTo>
                    <a:pt x="28240" y="869225"/>
                  </a:lnTo>
                  <a:lnTo>
                    <a:pt x="0" y="816323"/>
                  </a:lnTo>
                  <a:lnTo>
                    <a:pt x="1592821" y="0"/>
                  </a:lnTo>
                  <a:lnTo>
                    <a:pt x="3142854" y="894911"/>
                  </a:lnTo>
                  <a:lnTo>
                    <a:pt x="3127642" y="920756"/>
                  </a:lnTo>
                  <a:lnTo>
                    <a:pt x="3095940" y="971648"/>
                  </a:lnTo>
                  <a:lnTo>
                    <a:pt x="3062541" y="1021464"/>
                  </a:lnTo>
                  <a:lnTo>
                    <a:pt x="3027502" y="1070119"/>
                  </a:lnTo>
                  <a:lnTo>
                    <a:pt x="2990843" y="1117587"/>
                  </a:lnTo>
                  <a:lnTo>
                    <a:pt x="2952625" y="1163787"/>
                  </a:lnTo>
                  <a:lnTo>
                    <a:pt x="2912869" y="1208693"/>
                  </a:lnTo>
                  <a:lnTo>
                    <a:pt x="2871643" y="1252230"/>
                  </a:lnTo>
                  <a:lnTo>
                    <a:pt x="2828970" y="1294374"/>
                  </a:lnTo>
                  <a:lnTo>
                    <a:pt x="2784921" y="1335052"/>
                  </a:lnTo>
                  <a:lnTo>
                    <a:pt x="2739521" y="1374243"/>
                  </a:lnTo>
                  <a:lnTo>
                    <a:pt x="2692847" y="1411881"/>
                  </a:lnTo>
                  <a:lnTo>
                    <a:pt x="2644925" y="1447944"/>
                  </a:lnTo>
                  <a:lnTo>
                    <a:pt x="2595835" y="1482372"/>
                  </a:lnTo>
                  <a:lnTo>
                    <a:pt x="2545606" y="1515146"/>
                  </a:lnTo>
                  <a:lnTo>
                    <a:pt x="2494321" y="1546209"/>
                  </a:lnTo>
                  <a:lnTo>
                    <a:pt x="2442010" y="1575546"/>
                  </a:lnTo>
                  <a:lnTo>
                    <a:pt x="2388760" y="1603105"/>
                  </a:lnTo>
                  <a:lnTo>
                    <a:pt x="2334601" y="1628873"/>
                  </a:lnTo>
                  <a:lnTo>
                    <a:pt x="2279626" y="1652804"/>
                  </a:lnTo>
                  <a:lnTo>
                    <a:pt x="2223863" y="1674887"/>
                  </a:lnTo>
                  <a:lnTo>
                    <a:pt x="2167409" y="1695085"/>
                  </a:lnTo>
                  <a:lnTo>
                    <a:pt x="2110293" y="1713384"/>
                  </a:lnTo>
                  <a:lnTo>
                    <a:pt x="2052612" y="1729756"/>
                  </a:lnTo>
                  <a:lnTo>
                    <a:pt x="1994400" y="1744189"/>
                  </a:lnTo>
                  <a:lnTo>
                    <a:pt x="1935752" y="1756662"/>
                  </a:lnTo>
                  <a:lnTo>
                    <a:pt x="1876703" y="1767165"/>
                  </a:lnTo>
                  <a:lnTo>
                    <a:pt x="1817353" y="1775683"/>
                  </a:lnTo>
                  <a:lnTo>
                    <a:pt x="1757733" y="1782208"/>
                  </a:lnTo>
                  <a:lnTo>
                    <a:pt x="1697945" y="1786732"/>
                  </a:lnTo>
                  <a:lnTo>
                    <a:pt x="1638022" y="1789251"/>
                  </a:lnTo>
                  <a:lnTo>
                    <a:pt x="1608046" y="1789758"/>
                  </a:lnTo>
                  <a:close/>
                </a:path>
              </a:pathLst>
            </a:custGeom>
            <a:solidFill>
              <a:srgbClr val="B09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504060" y="4630006"/>
              <a:ext cx="1790064" cy="2157730"/>
            </a:xfrm>
            <a:custGeom>
              <a:avLst/>
              <a:gdLst/>
              <a:ahLst/>
              <a:cxnLst/>
              <a:rect l="l" t="t" r="r" b="b"/>
              <a:pathLst>
                <a:path w="1790064" h="2157729">
                  <a:moveTo>
                    <a:pt x="239744" y="2157517"/>
                  </a:moveTo>
                  <a:lnTo>
                    <a:pt x="204504" y="2093497"/>
                  </a:lnTo>
                  <a:lnTo>
                    <a:pt x="171909" y="2028092"/>
                  </a:lnTo>
                  <a:lnTo>
                    <a:pt x="142008" y="1961411"/>
                  </a:lnTo>
                  <a:lnTo>
                    <a:pt x="114857" y="1893565"/>
                  </a:lnTo>
                  <a:lnTo>
                    <a:pt x="90496" y="1824667"/>
                  </a:lnTo>
                  <a:lnTo>
                    <a:pt x="68969" y="1754832"/>
                  </a:lnTo>
                  <a:lnTo>
                    <a:pt x="50309" y="1684176"/>
                  </a:lnTo>
                  <a:lnTo>
                    <a:pt x="34551" y="1612818"/>
                  </a:lnTo>
                  <a:lnTo>
                    <a:pt x="21717" y="1540876"/>
                  </a:lnTo>
                  <a:lnTo>
                    <a:pt x="11832" y="1468470"/>
                  </a:lnTo>
                  <a:lnTo>
                    <a:pt x="4910" y="1395721"/>
                  </a:lnTo>
                  <a:lnTo>
                    <a:pt x="964" y="1322749"/>
                  </a:lnTo>
                  <a:lnTo>
                    <a:pt x="0" y="1249678"/>
                  </a:lnTo>
                  <a:lnTo>
                    <a:pt x="636" y="1213151"/>
                  </a:lnTo>
                  <a:lnTo>
                    <a:pt x="4148" y="1140142"/>
                  </a:lnTo>
                  <a:lnTo>
                    <a:pt x="10633" y="1067368"/>
                  </a:lnTo>
                  <a:lnTo>
                    <a:pt x="20088" y="994889"/>
                  </a:lnTo>
                  <a:lnTo>
                    <a:pt x="32489" y="922887"/>
                  </a:lnTo>
                  <a:lnTo>
                    <a:pt x="47825" y="851421"/>
                  </a:lnTo>
                  <a:lnTo>
                    <a:pt x="66058" y="780670"/>
                  </a:lnTo>
                  <a:lnTo>
                    <a:pt x="87172" y="710693"/>
                  </a:lnTo>
                  <a:lnTo>
                    <a:pt x="111116" y="641665"/>
                  </a:lnTo>
                  <a:lnTo>
                    <a:pt x="137868" y="573644"/>
                  </a:lnTo>
                  <a:lnTo>
                    <a:pt x="167363" y="506799"/>
                  </a:lnTo>
                  <a:lnTo>
                    <a:pt x="199575" y="441187"/>
                  </a:lnTo>
                  <a:lnTo>
                    <a:pt x="234424" y="376972"/>
                  </a:lnTo>
                  <a:lnTo>
                    <a:pt x="271881" y="314206"/>
                  </a:lnTo>
                  <a:lnTo>
                    <a:pt x="311852" y="253047"/>
                  </a:lnTo>
                  <a:lnTo>
                    <a:pt x="354305" y="193546"/>
                  </a:lnTo>
                  <a:lnTo>
                    <a:pt x="399132" y="135851"/>
                  </a:lnTo>
                  <a:lnTo>
                    <a:pt x="446296" y="80011"/>
                  </a:lnTo>
                  <a:lnTo>
                    <a:pt x="495680" y="26166"/>
                  </a:lnTo>
                  <a:lnTo>
                    <a:pt x="521197" y="0"/>
                  </a:lnTo>
                  <a:lnTo>
                    <a:pt x="1789776" y="1262605"/>
                  </a:lnTo>
                  <a:lnTo>
                    <a:pt x="239744" y="2157517"/>
                  </a:lnTo>
                  <a:close/>
                </a:path>
              </a:pathLst>
            </a:custGeom>
            <a:solidFill>
              <a:srgbClr val="6D77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963739" y="4102789"/>
              <a:ext cx="1330325" cy="1790064"/>
            </a:xfrm>
            <a:custGeom>
              <a:avLst/>
              <a:gdLst/>
              <a:ahLst/>
              <a:cxnLst/>
              <a:rect l="l" t="t" r="r" b="b"/>
              <a:pathLst>
                <a:path w="1330325" h="1790064">
                  <a:moveTo>
                    <a:pt x="1330097" y="1789822"/>
                  </a:moveTo>
                  <a:lnTo>
                    <a:pt x="0" y="592197"/>
                  </a:lnTo>
                  <a:lnTo>
                    <a:pt x="31822" y="557777"/>
                  </a:lnTo>
                  <a:lnTo>
                    <a:pt x="64512" y="524224"/>
                  </a:lnTo>
                  <a:lnTo>
                    <a:pt x="98069" y="491540"/>
                  </a:lnTo>
                  <a:lnTo>
                    <a:pt x="132492" y="459723"/>
                  </a:lnTo>
                  <a:lnTo>
                    <a:pt x="167735" y="428818"/>
                  </a:lnTo>
                  <a:lnTo>
                    <a:pt x="203750" y="398866"/>
                  </a:lnTo>
                  <a:lnTo>
                    <a:pt x="240536" y="369867"/>
                  </a:lnTo>
                  <a:lnTo>
                    <a:pt x="278093" y="341823"/>
                  </a:lnTo>
                  <a:lnTo>
                    <a:pt x="316370" y="314770"/>
                  </a:lnTo>
                  <a:lnTo>
                    <a:pt x="355315" y="288747"/>
                  </a:lnTo>
                  <a:lnTo>
                    <a:pt x="394928" y="263753"/>
                  </a:lnTo>
                  <a:lnTo>
                    <a:pt x="435208" y="239788"/>
                  </a:lnTo>
                  <a:lnTo>
                    <a:pt x="476100" y="216885"/>
                  </a:lnTo>
                  <a:lnTo>
                    <a:pt x="517548" y="195075"/>
                  </a:lnTo>
                  <a:lnTo>
                    <a:pt x="559553" y="174359"/>
                  </a:lnTo>
                  <a:lnTo>
                    <a:pt x="602114" y="154736"/>
                  </a:lnTo>
                  <a:lnTo>
                    <a:pt x="645173" y="136233"/>
                  </a:lnTo>
                  <a:lnTo>
                    <a:pt x="688671" y="118876"/>
                  </a:lnTo>
                  <a:lnTo>
                    <a:pt x="732609" y="102664"/>
                  </a:lnTo>
                  <a:lnTo>
                    <a:pt x="776985" y="87599"/>
                  </a:lnTo>
                  <a:lnTo>
                    <a:pt x="821739" y="73698"/>
                  </a:lnTo>
                  <a:lnTo>
                    <a:pt x="866811" y="60984"/>
                  </a:lnTo>
                  <a:lnTo>
                    <a:pt x="912199" y="49455"/>
                  </a:lnTo>
                  <a:lnTo>
                    <a:pt x="957904" y="39111"/>
                  </a:lnTo>
                  <a:lnTo>
                    <a:pt x="1003864" y="29966"/>
                  </a:lnTo>
                  <a:lnTo>
                    <a:pt x="1050015" y="22033"/>
                  </a:lnTo>
                  <a:lnTo>
                    <a:pt x="1096357" y="15313"/>
                  </a:lnTo>
                  <a:lnTo>
                    <a:pt x="1142891" y="9804"/>
                  </a:lnTo>
                  <a:lnTo>
                    <a:pt x="1189552" y="5515"/>
                  </a:lnTo>
                  <a:lnTo>
                    <a:pt x="1236277" y="2451"/>
                  </a:lnTo>
                  <a:lnTo>
                    <a:pt x="1283066" y="612"/>
                  </a:lnTo>
                  <a:lnTo>
                    <a:pt x="1329918" y="0"/>
                  </a:lnTo>
                  <a:lnTo>
                    <a:pt x="1330097" y="1789822"/>
                  </a:lnTo>
                  <a:close/>
                </a:path>
              </a:pathLst>
            </a:custGeom>
            <a:solidFill>
              <a:srgbClr val="3358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293837" y="4102789"/>
              <a:ext cx="635" cy="1790064"/>
            </a:xfrm>
            <a:custGeom>
              <a:avLst/>
              <a:gdLst/>
              <a:ahLst/>
              <a:cxnLst/>
              <a:rect l="l" t="t" r="r" b="b"/>
              <a:pathLst>
                <a:path w="635" h="1790064">
                  <a:moveTo>
                    <a:pt x="0" y="1789822"/>
                  </a:moveTo>
                  <a:lnTo>
                    <a:pt x="0" y="0"/>
                  </a:lnTo>
                  <a:lnTo>
                    <a:pt x="179" y="0"/>
                  </a:lnTo>
                  <a:lnTo>
                    <a:pt x="0" y="1789822"/>
                  </a:lnTo>
                  <a:close/>
                </a:path>
              </a:pathLst>
            </a:custGeom>
            <a:solidFill>
              <a:srgbClr val="0038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14460739" y="5165561"/>
            <a:ext cx="1057910" cy="786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6555" marR="5080" indent="-364490">
              <a:lnSpc>
                <a:spcPct val="115999"/>
              </a:lnSpc>
              <a:spcBef>
                <a:spcPts val="100"/>
              </a:spcBef>
            </a:pPr>
            <a:r>
              <a:rPr dirty="0" sz="2150" spc="-5">
                <a:solidFill>
                  <a:srgbClr val="4D4A45"/>
                </a:solidFill>
                <a:latin typeface="Arial MT"/>
                <a:cs typeface="Arial MT"/>
              </a:rPr>
              <a:t>POSSU</a:t>
            </a:r>
            <a:r>
              <a:rPr dirty="0" sz="2150">
                <a:solidFill>
                  <a:srgbClr val="4D4A45"/>
                </a:solidFill>
                <a:latin typeface="Arial MT"/>
                <a:cs typeface="Arial MT"/>
              </a:rPr>
              <a:t>I  </a:t>
            </a:r>
            <a:r>
              <a:rPr dirty="0" sz="2150" spc="-5">
                <a:solidFill>
                  <a:srgbClr val="4D4A45"/>
                </a:solidFill>
                <a:latin typeface="Arial MT"/>
                <a:cs typeface="Arial MT"/>
              </a:rPr>
              <a:t>17</a:t>
            </a:r>
            <a:endParaRPr sz="215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878192" y="5765996"/>
            <a:ext cx="845185" cy="786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70510" marR="5080" indent="-258445">
              <a:lnSpc>
                <a:spcPct val="115999"/>
              </a:lnSpc>
              <a:spcBef>
                <a:spcPts val="100"/>
              </a:spcBef>
            </a:pPr>
            <a:r>
              <a:rPr dirty="0" sz="2150" spc="-5">
                <a:solidFill>
                  <a:srgbClr val="4D4A45"/>
                </a:solidFill>
                <a:latin typeface="Arial MT"/>
                <a:cs typeface="Arial MT"/>
              </a:rPr>
              <a:t>ATIV</a:t>
            </a:r>
            <a:r>
              <a:rPr dirty="0" sz="2150">
                <a:solidFill>
                  <a:srgbClr val="4D4A45"/>
                </a:solidFill>
                <a:latin typeface="Arial MT"/>
                <a:cs typeface="Arial MT"/>
              </a:rPr>
              <a:t>O  </a:t>
            </a:r>
            <a:r>
              <a:rPr dirty="0" sz="2150" spc="-5">
                <a:solidFill>
                  <a:srgbClr val="4D4A45"/>
                </a:solidFill>
                <a:latin typeface="Arial MT"/>
                <a:cs typeface="Arial MT"/>
              </a:rPr>
              <a:t>12</a:t>
            </a:r>
            <a:endParaRPr sz="215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581967" y="7820833"/>
            <a:ext cx="1725930" cy="786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86765" marR="5080" indent="-774065">
              <a:lnSpc>
                <a:spcPct val="115999"/>
              </a:lnSpc>
              <a:spcBef>
                <a:spcPts val="100"/>
              </a:spcBef>
            </a:pPr>
            <a:r>
              <a:rPr dirty="0" sz="2150" spc="-5">
                <a:solidFill>
                  <a:srgbClr val="4D4A45"/>
                </a:solidFill>
                <a:latin typeface="Arial MT"/>
                <a:cs typeface="Arial MT"/>
              </a:rPr>
              <a:t>NÃO</a:t>
            </a:r>
            <a:r>
              <a:rPr dirty="0" sz="2150" spc="-80">
                <a:solidFill>
                  <a:srgbClr val="4D4A45"/>
                </a:solidFill>
                <a:latin typeface="Arial MT"/>
                <a:cs typeface="Arial MT"/>
              </a:rPr>
              <a:t> </a:t>
            </a:r>
            <a:r>
              <a:rPr dirty="0" sz="2150" spc="-5">
                <a:solidFill>
                  <a:srgbClr val="4D4A45"/>
                </a:solidFill>
                <a:latin typeface="Arial MT"/>
                <a:cs typeface="Arial MT"/>
              </a:rPr>
              <a:t>POSSUI </a:t>
            </a:r>
            <a:r>
              <a:rPr dirty="0" sz="2150" spc="-580">
                <a:solidFill>
                  <a:srgbClr val="4D4A45"/>
                </a:solidFill>
                <a:latin typeface="Arial MT"/>
                <a:cs typeface="Arial MT"/>
              </a:rPr>
              <a:t> </a:t>
            </a:r>
            <a:r>
              <a:rPr dirty="0" sz="2150">
                <a:solidFill>
                  <a:srgbClr val="4D4A45"/>
                </a:solidFill>
                <a:latin typeface="Arial MT"/>
                <a:cs typeface="Arial MT"/>
              </a:rPr>
              <a:t>4</a:t>
            </a:r>
            <a:endParaRPr sz="215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298634" y="3237225"/>
            <a:ext cx="1118235" cy="786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82600" marR="5080" indent="-470534">
              <a:lnSpc>
                <a:spcPct val="115999"/>
              </a:lnSpc>
              <a:spcBef>
                <a:spcPts val="100"/>
              </a:spcBef>
            </a:pPr>
            <a:r>
              <a:rPr dirty="0" sz="2150" spc="-5">
                <a:solidFill>
                  <a:srgbClr val="4D4A45"/>
                </a:solidFill>
                <a:latin typeface="Arial MT"/>
                <a:cs typeface="Arial MT"/>
              </a:rPr>
              <a:t>INATIV</a:t>
            </a:r>
            <a:r>
              <a:rPr dirty="0" sz="2150">
                <a:solidFill>
                  <a:srgbClr val="4D4A45"/>
                </a:solidFill>
                <a:latin typeface="Arial MT"/>
                <a:cs typeface="Arial MT"/>
              </a:rPr>
              <a:t>O  </a:t>
            </a:r>
            <a:r>
              <a:rPr dirty="0" sz="2150">
                <a:solidFill>
                  <a:srgbClr val="4D4A45"/>
                </a:solidFill>
                <a:latin typeface="Arial MT"/>
                <a:cs typeface="Arial MT"/>
              </a:rPr>
              <a:t>4</a:t>
            </a:r>
            <a:endParaRPr sz="2150">
              <a:latin typeface="Arial MT"/>
              <a:cs typeface="Arial M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0855335" y="4111299"/>
            <a:ext cx="3580129" cy="3580129"/>
            <a:chOff x="10855335" y="4111299"/>
            <a:chExt cx="3580129" cy="3580129"/>
          </a:xfrm>
        </p:grpSpPr>
        <p:sp>
          <p:nvSpPr>
            <p:cNvPr id="18" name="object 18"/>
            <p:cNvSpPr/>
            <p:nvPr/>
          </p:nvSpPr>
          <p:spPr>
            <a:xfrm>
              <a:off x="12645139" y="4111299"/>
              <a:ext cx="1790064" cy="3542665"/>
            </a:xfrm>
            <a:custGeom>
              <a:avLst/>
              <a:gdLst/>
              <a:ahLst/>
              <a:cxnLst/>
              <a:rect l="l" t="t" r="r" b="b"/>
              <a:pathLst>
                <a:path w="1790065" h="3542665">
                  <a:moveTo>
                    <a:pt x="363865" y="3542269"/>
                  </a:moveTo>
                  <a:lnTo>
                    <a:pt x="0" y="1789822"/>
                  </a:lnTo>
                  <a:lnTo>
                    <a:pt x="0" y="0"/>
                  </a:lnTo>
                  <a:lnTo>
                    <a:pt x="41062" y="471"/>
                  </a:lnTo>
                  <a:lnTo>
                    <a:pt x="82103" y="1884"/>
                  </a:lnTo>
                  <a:lnTo>
                    <a:pt x="123101" y="4238"/>
                  </a:lnTo>
                  <a:lnTo>
                    <a:pt x="164034" y="7532"/>
                  </a:lnTo>
                  <a:lnTo>
                    <a:pt x="204880" y="11765"/>
                  </a:lnTo>
                  <a:lnTo>
                    <a:pt x="245619" y="16933"/>
                  </a:lnTo>
                  <a:lnTo>
                    <a:pt x="286229" y="23035"/>
                  </a:lnTo>
                  <a:lnTo>
                    <a:pt x="326687" y="30067"/>
                  </a:lnTo>
                  <a:lnTo>
                    <a:pt x="366974" y="38025"/>
                  </a:lnTo>
                  <a:lnTo>
                    <a:pt x="407068" y="46905"/>
                  </a:lnTo>
                  <a:lnTo>
                    <a:pt x="446947" y="56703"/>
                  </a:lnTo>
                  <a:lnTo>
                    <a:pt x="486591" y="67413"/>
                  </a:lnTo>
                  <a:lnTo>
                    <a:pt x="525979" y="79030"/>
                  </a:lnTo>
                  <a:lnTo>
                    <a:pt x="565090" y="91548"/>
                  </a:lnTo>
                  <a:lnTo>
                    <a:pt x="603904" y="104959"/>
                  </a:lnTo>
                  <a:lnTo>
                    <a:pt x="642399" y="119257"/>
                  </a:lnTo>
                  <a:lnTo>
                    <a:pt x="680557" y="134435"/>
                  </a:lnTo>
                  <a:lnTo>
                    <a:pt x="718356" y="150485"/>
                  </a:lnTo>
                  <a:lnTo>
                    <a:pt x="755777" y="167397"/>
                  </a:lnTo>
                  <a:lnTo>
                    <a:pt x="792800" y="185163"/>
                  </a:lnTo>
                  <a:lnTo>
                    <a:pt x="829406" y="203774"/>
                  </a:lnTo>
                  <a:lnTo>
                    <a:pt x="865575" y="223220"/>
                  </a:lnTo>
                  <a:lnTo>
                    <a:pt x="901289" y="243491"/>
                  </a:lnTo>
                  <a:lnTo>
                    <a:pt x="936528" y="264575"/>
                  </a:lnTo>
                  <a:lnTo>
                    <a:pt x="971274" y="286463"/>
                  </a:lnTo>
                  <a:lnTo>
                    <a:pt x="1005509" y="309142"/>
                  </a:lnTo>
                  <a:lnTo>
                    <a:pt x="1039215" y="332600"/>
                  </a:lnTo>
                  <a:lnTo>
                    <a:pt x="1072373" y="356826"/>
                  </a:lnTo>
                  <a:lnTo>
                    <a:pt x="1104967" y="381806"/>
                  </a:lnTo>
                  <a:lnTo>
                    <a:pt x="1136979" y="407527"/>
                  </a:lnTo>
                  <a:lnTo>
                    <a:pt x="1168393" y="433975"/>
                  </a:lnTo>
                  <a:lnTo>
                    <a:pt x="1199192" y="461138"/>
                  </a:lnTo>
                  <a:lnTo>
                    <a:pt x="1229359" y="489000"/>
                  </a:lnTo>
                  <a:lnTo>
                    <a:pt x="1258879" y="517547"/>
                  </a:lnTo>
                  <a:lnTo>
                    <a:pt x="1287736" y="546763"/>
                  </a:lnTo>
                  <a:lnTo>
                    <a:pt x="1315916" y="576634"/>
                  </a:lnTo>
                  <a:lnTo>
                    <a:pt x="1343403" y="607143"/>
                  </a:lnTo>
                  <a:lnTo>
                    <a:pt x="1370183" y="638275"/>
                  </a:lnTo>
                  <a:lnTo>
                    <a:pt x="1396242" y="670014"/>
                  </a:lnTo>
                  <a:lnTo>
                    <a:pt x="1421565" y="702341"/>
                  </a:lnTo>
                  <a:lnTo>
                    <a:pt x="1446140" y="735241"/>
                  </a:lnTo>
                  <a:lnTo>
                    <a:pt x="1469954" y="768697"/>
                  </a:lnTo>
                  <a:lnTo>
                    <a:pt x="1492994" y="802690"/>
                  </a:lnTo>
                  <a:lnTo>
                    <a:pt x="1515248" y="837202"/>
                  </a:lnTo>
                  <a:lnTo>
                    <a:pt x="1536704" y="872216"/>
                  </a:lnTo>
                  <a:lnTo>
                    <a:pt x="1557352" y="907713"/>
                  </a:lnTo>
                  <a:lnTo>
                    <a:pt x="1577180" y="943675"/>
                  </a:lnTo>
                  <a:lnTo>
                    <a:pt x="1596177" y="980082"/>
                  </a:lnTo>
                  <a:lnTo>
                    <a:pt x="1614334" y="1016915"/>
                  </a:lnTo>
                  <a:lnTo>
                    <a:pt x="1631641" y="1054154"/>
                  </a:lnTo>
                  <a:lnTo>
                    <a:pt x="1648090" y="1091782"/>
                  </a:lnTo>
                  <a:lnTo>
                    <a:pt x="1663671" y="1129776"/>
                  </a:lnTo>
                  <a:lnTo>
                    <a:pt x="1678376" y="1168118"/>
                  </a:lnTo>
                  <a:lnTo>
                    <a:pt x="1692197" y="1206788"/>
                  </a:lnTo>
                  <a:lnTo>
                    <a:pt x="1705128" y="1245764"/>
                  </a:lnTo>
                  <a:lnTo>
                    <a:pt x="1717161" y="1285027"/>
                  </a:lnTo>
                  <a:lnTo>
                    <a:pt x="1728290" y="1324555"/>
                  </a:lnTo>
                  <a:lnTo>
                    <a:pt x="1738509" y="1364329"/>
                  </a:lnTo>
                  <a:lnTo>
                    <a:pt x="1747814" y="1404326"/>
                  </a:lnTo>
                  <a:lnTo>
                    <a:pt x="1756198" y="1444527"/>
                  </a:lnTo>
                  <a:lnTo>
                    <a:pt x="1763657" y="1484909"/>
                  </a:lnTo>
                  <a:lnTo>
                    <a:pt x="1770189" y="1525451"/>
                  </a:lnTo>
                  <a:lnTo>
                    <a:pt x="1775788" y="1566133"/>
                  </a:lnTo>
                  <a:lnTo>
                    <a:pt x="1780453" y="1606933"/>
                  </a:lnTo>
                  <a:lnTo>
                    <a:pt x="1784180" y="1647828"/>
                  </a:lnTo>
                  <a:lnTo>
                    <a:pt x="1786968" y="1688799"/>
                  </a:lnTo>
                  <a:lnTo>
                    <a:pt x="1788815" y="1729823"/>
                  </a:lnTo>
                  <a:lnTo>
                    <a:pt x="1789721" y="1770878"/>
                  </a:lnTo>
                  <a:lnTo>
                    <a:pt x="1789684" y="1811943"/>
                  </a:lnTo>
                  <a:lnTo>
                    <a:pt x="1788706" y="1852997"/>
                  </a:lnTo>
                  <a:lnTo>
                    <a:pt x="1786786" y="1894017"/>
                  </a:lnTo>
                  <a:lnTo>
                    <a:pt x="1783925" y="1934983"/>
                  </a:lnTo>
                  <a:lnTo>
                    <a:pt x="1780125" y="1975872"/>
                  </a:lnTo>
                  <a:lnTo>
                    <a:pt x="1775388" y="2016663"/>
                  </a:lnTo>
                  <a:lnTo>
                    <a:pt x="1769717" y="2057335"/>
                  </a:lnTo>
                  <a:lnTo>
                    <a:pt x="1763114" y="2097866"/>
                  </a:lnTo>
                  <a:lnTo>
                    <a:pt x="1755582" y="2138234"/>
                  </a:lnTo>
                  <a:lnTo>
                    <a:pt x="1747127" y="2178420"/>
                  </a:lnTo>
                  <a:lnTo>
                    <a:pt x="1737752" y="2218401"/>
                  </a:lnTo>
                  <a:lnTo>
                    <a:pt x="1727462" y="2258156"/>
                  </a:lnTo>
                  <a:lnTo>
                    <a:pt x="1716263" y="2297665"/>
                  </a:lnTo>
                  <a:lnTo>
                    <a:pt x="1704160" y="2336906"/>
                  </a:lnTo>
                  <a:lnTo>
                    <a:pt x="1691160" y="2375859"/>
                  </a:lnTo>
                  <a:lnTo>
                    <a:pt x="1677270" y="2414504"/>
                  </a:lnTo>
                  <a:lnTo>
                    <a:pt x="1662496" y="2452820"/>
                  </a:lnTo>
                  <a:lnTo>
                    <a:pt x="1646848" y="2490787"/>
                  </a:lnTo>
                  <a:lnTo>
                    <a:pt x="1630333" y="2528385"/>
                  </a:lnTo>
                  <a:lnTo>
                    <a:pt x="1612960" y="2565594"/>
                  </a:lnTo>
                  <a:lnTo>
                    <a:pt x="1594737" y="2602395"/>
                  </a:lnTo>
                  <a:lnTo>
                    <a:pt x="1575675" y="2638768"/>
                  </a:lnTo>
                  <a:lnTo>
                    <a:pt x="1555784" y="2674694"/>
                  </a:lnTo>
                  <a:lnTo>
                    <a:pt x="1535073" y="2710155"/>
                  </a:lnTo>
                  <a:lnTo>
                    <a:pt x="1513555" y="2745130"/>
                  </a:lnTo>
                  <a:lnTo>
                    <a:pt x="1491240" y="2779603"/>
                  </a:lnTo>
                  <a:lnTo>
                    <a:pt x="1468139" y="2813555"/>
                  </a:lnTo>
                  <a:lnTo>
                    <a:pt x="1444266" y="2846968"/>
                  </a:lnTo>
                  <a:lnTo>
                    <a:pt x="1419633" y="2879825"/>
                  </a:lnTo>
                  <a:lnTo>
                    <a:pt x="1394252" y="2912107"/>
                  </a:lnTo>
                  <a:lnTo>
                    <a:pt x="1368137" y="2943799"/>
                  </a:lnTo>
                  <a:lnTo>
                    <a:pt x="1341302" y="2974884"/>
                  </a:lnTo>
                  <a:lnTo>
                    <a:pt x="1313761" y="3005344"/>
                  </a:lnTo>
                  <a:lnTo>
                    <a:pt x="1285529" y="3035165"/>
                  </a:lnTo>
                  <a:lnTo>
                    <a:pt x="1256619" y="3064330"/>
                  </a:lnTo>
                  <a:lnTo>
                    <a:pt x="1227049" y="3092825"/>
                  </a:lnTo>
                  <a:lnTo>
                    <a:pt x="1196832" y="3120633"/>
                  </a:lnTo>
                  <a:lnTo>
                    <a:pt x="1165985" y="3147741"/>
                  </a:lnTo>
                  <a:lnTo>
                    <a:pt x="1134524" y="3174134"/>
                  </a:lnTo>
                  <a:lnTo>
                    <a:pt x="1102466" y="3199798"/>
                  </a:lnTo>
                  <a:lnTo>
                    <a:pt x="1069828" y="3224720"/>
                  </a:lnTo>
                  <a:lnTo>
                    <a:pt x="1036627" y="3248886"/>
                  </a:lnTo>
                  <a:lnTo>
                    <a:pt x="1002879" y="3272285"/>
                  </a:lnTo>
                  <a:lnTo>
                    <a:pt x="968605" y="3294903"/>
                  </a:lnTo>
                  <a:lnTo>
                    <a:pt x="933819" y="3316729"/>
                  </a:lnTo>
                  <a:lnTo>
                    <a:pt x="898543" y="3337751"/>
                  </a:lnTo>
                  <a:lnTo>
                    <a:pt x="862793" y="3357958"/>
                  </a:lnTo>
                  <a:lnTo>
                    <a:pt x="826590" y="3377340"/>
                  </a:lnTo>
                  <a:lnTo>
                    <a:pt x="789951" y="3395886"/>
                  </a:lnTo>
                  <a:lnTo>
                    <a:pt x="752896" y="3413587"/>
                  </a:lnTo>
                  <a:lnTo>
                    <a:pt x="715445" y="3430433"/>
                  </a:lnTo>
                  <a:lnTo>
                    <a:pt x="677617" y="3446415"/>
                  </a:lnTo>
                  <a:lnTo>
                    <a:pt x="639433" y="3461525"/>
                  </a:lnTo>
                  <a:lnTo>
                    <a:pt x="600912" y="3475755"/>
                  </a:lnTo>
                  <a:lnTo>
                    <a:pt x="562075" y="3489097"/>
                  </a:lnTo>
                  <a:lnTo>
                    <a:pt x="522942" y="3501546"/>
                  </a:lnTo>
                  <a:lnTo>
                    <a:pt x="483533" y="3513093"/>
                  </a:lnTo>
                  <a:lnTo>
                    <a:pt x="443870" y="3523732"/>
                  </a:lnTo>
                  <a:lnTo>
                    <a:pt x="403974" y="3533459"/>
                  </a:lnTo>
                  <a:lnTo>
                    <a:pt x="363865" y="3542269"/>
                  </a:lnTo>
                  <a:close/>
                </a:path>
              </a:pathLst>
            </a:custGeom>
            <a:solidFill>
              <a:srgbClr val="0F25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1827317" y="5901122"/>
              <a:ext cx="1269365" cy="1790064"/>
            </a:xfrm>
            <a:custGeom>
              <a:avLst/>
              <a:gdLst/>
              <a:ahLst/>
              <a:cxnLst/>
              <a:rect l="l" t="t" r="r" b="b"/>
              <a:pathLst>
                <a:path w="1269365" h="1790065">
                  <a:moveTo>
                    <a:pt x="825062" y="1789808"/>
                  </a:moveTo>
                  <a:lnTo>
                    <a:pt x="784264" y="1789508"/>
                  </a:lnTo>
                  <a:lnTo>
                    <a:pt x="743484" y="1788279"/>
                  </a:lnTo>
                  <a:lnTo>
                    <a:pt x="702763" y="1786121"/>
                  </a:lnTo>
                  <a:lnTo>
                    <a:pt x="662103" y="1783036"/>
                  </a:lnTo>
                  <a:lnTo>
                    <a:pt x="621502" y="1779023"/>
                  </a:lnTo>
                  <a:lnTo>
                    <a:pt x="581002" y="1774087"/>
                  </a:lnTo>
                  <a:lnTo>
                    <a:pt x="540647" y="1768231"/>
                  </a:lnTo>
                  <a:lnTo>
                    <a:pt x="500436" y="1761458"/>
                  </a:lnTo>
                  <a:lnTo>
                    <a:pt x="460369" y="1753765"/>
                  </a:lnTo>
                  <a:lnTo>
                    <a:pt x="420487" y="1745163"/>
                  </a:lnTo>
                  <a:lnTo>
                    <a:pt x="380833" y="1735658"/>
                  </a:lnTo>
                  <a:lnTo>
                    <a:pt x="341405" y="1725252"/>
                  </a:lnTo>
                  <a:lnTo>
                    <a:pt x="302205" y="1713944"/>
                  </a:lnTo>
                  <a:lnTo>
                    <a:pt x="263272" y="1701746"/>
                  </a:lnTo>
                  <a:lnTo>
                    <a:pt x="224647" y="1688672"/>
                  </a:lnTo>
                  <a:lnTo>
                    <a:pt x="186331" y="1674720"/>
                  </a:lnTo>
                  <a:lnTo>
                    <a:pt x="148322" y="1659890"/>
                  </a:lnTo>
                  <a:lnTo>
                    <a:pt x="110662" y="1644199"/>
                  </a:lnTo>
                  <a:lnTo>
                    <a:pt x="73387" y="1627663"/>
                  </a:lnTo>
                  <a:lnTo>
                    <a:pt x="36500" y="1610281"/>
                  </a:lnTo>
                  <a:lnTo>
                    <a:pt x="0" y="1592053"/>
                  </a:lnTo>
                  <a:lnTo>
                    <a:pt x="817821" y="0"/>
                  </a:lnTo>
                  <a:lnTo>
                    <a:pt x="1268818" y="1732070"/>
                  </a:lnTo>
                  <a:lnTo>
                    <a:pt x="1229221" y="1741900"/>
                  </a:lnTo>
                  <a:lnTo>
                    <a:pt x="1189431" y="1750821"/>
                  </a:lnTo>
                  <a:lnTo>
                    <a:pt x="1149448" y="1758832"/>
                  </a:lnTo>
                  <a:lnTo>
                    <a:pt x="1109272" y="1765934"/>
                  </a:lnTo>
                  <a:lnTo>
                    <a:pt x="1068944" y="1772118"/>
                  </a:lnTo>
                  <a:lnTo>
                    <a:pt x="1028508" y="1777380"/>
                  </a:lnTo>
                  <a:lnTo>
                    <a:pt x="987961" y="1781718"/>
                  </a:lnTo>
                  <a:lnTo>
                    <a:pt x="947306" y="1785133"/>
                  </a:lnTo>
                  <a:lnTo>
                    <a:pt x="906583" y="1787621"/>
                  </a:lnTo>
                  <a:lnTo>
                    <a:pt x="865835" y="1789179"/>
                  </a:lnTo>
                  <a:lnTo>
                    <a:pt x="825062" y="1789808"/>
                  </a:lnTo>
                  <a:close/>
                </a:path>
              </a:pathLst>
            </a:custGeom>
            <a:solidFill>
              <a:srgbClr val="732EA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0855335" y="4454119"/>
              <a:ext cx="1790064" cy="3078480"/>
            </a:xfrm>
            <a:custGeom>
              <a:avLst/>
              <a:gdLst/>
              <a:ahLst/>
              <a:cxnLst/>
              <a:rect l="l" t="t" r="r" b="b"/>
              <a:pathLst>
                <a:path w="1790065" h="3078479">
                  <a:moveTo>
                    <a:pt x="1052574" y="3077940"/>
                  </a:moveTo>
                  <a:lnTo>
                    <a:pt x="999772" y="3053027"/>
                  </a:lnTo>
                  <a:lnTo>
                    <a:pt x="947810" y="3026404"/>
                  </a:lnTo>
                  <a:lnTo>
                    <a:pt x="896744" y="2998102"/>
                  </a:lnTo>
                  <a:lnTo>
                    <a:pt x="846629" y="2968148"/>
                  </a:lnTo>
                  <a:lnTo>
                    <a:pt x="797517" y="2936577"/>
                  </a:lnTo>
                  <a:lnTo>
                    <a:pt x="749461" y="2903420"/>
                  </a:lnTo>
                  <a:lnTo>
                    <a:pt x="702512" y="2868713"/>
                  </a:lnTo>
                  <a:lnTo>
                    <a:pt x="656720" y="2832493"/>
                  </a:lnTo>
                  <a:lnTo>
                    <a:pt x="612134" y="2794800"/>
                  </a:lnTo>
                  <a:lnTo>
                    <a:pt x="568801" y="2755672"/>
                  </a:lnTo>
                  <a:lnTo>
                    <a:pt x="526767" y="2715152"/>
                  </a:lnTo>
                  <a:lnTo>
                    <a:pt x="486077" y="2673282"/>
                  </a:lnTo>
                  <a:lnTo>
                    <a:pt x="446775" y="2630107"/>
                  </a:lnTo>
                  <a:lnTo>
                    <a:pt x="408901" y="2585674"/>
                  </a:lnTo>
                  <a:lnTo>
                    <a:pt x="372497" y="2540029"/>
                  </a:lnTo>
                  <a:lnTo>
                    <a:pt x="337601" y="2493220"/>
                  </a:lnTo>
                  <a:lnTo>
                    <a:pt x="304250" y="2445299"/>
                  </a:lnTo>
                  <a:lnTo>
                    <a:pt x="272480" y="2396314"/>
                  </a:lnTo>
                  <a:lnTo>
                    <a:pt x="242325" y="2346320"/>
                  </a:lnTo>
                  <a:lnTo>
                    <a:pt x="213816" y="2295369"/>
                  </a:lnTo>
                  <a:lnTo>
                    <a:pt x="186984" y="2243516"/>
                  </a:lnTo>
                  <a:lnTo>
                    <a:pt x="161858" y="2190815"/>
                  </a:lnTo>
                  <a:lnTo>
                    <a:pt x="138464" y="2137322"/>
                  </a:lnTo>
                  <a:lnTo>
                    <a:pt x="116827" y="2083094"/>
                  </a:lnTo>
                  <a:lnTo>
                    <a:pt x="96971" y="2028190"/>
                  </a:lnTo>
                  <a:lnTo>
                    <a:pt x="78915" y="1972668"/>
                  </a:lnTo>
                  <a:lnTo>
                    <a:pt x="62680" y="1916586"/>
                  </a:lnTo>
                  <a:lnTo>
                    <a:pt x="48284" y="1860004"/>
                  </a:lnTo>
                  <a:lnTo>
                    <a:pt x="35739" y="1802983"/>
                  </a:lnTo>
                  <a:lnTo>
                    <a:pt x="25062" y="1745583"/>
                  </a:lnTo>
                  <a:lnTo>
                    <a:pt x="16262" y="1687866"/>
                  </a:lnTo>
                  <a:lnTo>
                    <a:pt x="9350" y="1629892"/>
                  </a:lnTo>
                  <a:lnTo>
                    <a:pt x="4332" y="1571723"/>
                  </a:lnTo>
                  <a:lnTo>
                    <a:pt x="1215" y="1513422"/>
                  </a:lnTo>
                  <a:lnTo>
                    <a:pt x="0" y="1455050"/>
                  </a:lnTo>
                  <a:lnTo>
                    <a:pt x="106" y="1425861"/>
                  </a:lnTo>
                  <a:lnTo>
                    <a:pt x="1748" y="1367492"/>
                  </a:lnTo>
                  <a:lnTo>
                    <a:pt x="5292" y="1309223"/>
                  </a:lnTo>
                  <a:lnTo>
                    <a:pt x="10737" y="1251085"/>
                  </a:lnTo>
                  <a:lnTo>
                    <a:pt x="18072" y="1193171"/>
                  </a:lnTo>
                  <a:lnTo>
                    <a:pt x="27295" y="1135512"/>
                  </a:lnTo>
                  <a:lnTo>
                    <a:pt x="38391" y="1078199"/>
                  </a:lnTo>
                  <a:lnTo>
                    <a:pt x="51353" y="1021264"/>
                  </a:lnTo>
                  <a:lnTo>
                    <a:pt x="66162" y="964796"/>
                  </a:lnTo>
                  <a:lnTo>
                    <a:pt x="82809" y="908827"/>
                  </a:lnTo>
                  <a:lnTo>
                    <a:pt x="101267" y="853446"/>
                  </a:lnTo>
                  <a:lnTo>
                    <a:pt x="121528" y="798681"/>
                  </a:lnTo>
                  <a:lnTo>
                    <a:pt x="143558" y="744621"/>
                  </a:lnTo>
                  <a:lnTo>
                    <a:pt x="167346" y="691294"/>
                  </a:lnTo>
                  <a:lnTo>
                    <a:pt x="192854" y="638785"/>
                  </a:lnTo>
                  <a:lnTo>
                    <a:pt x="220068" y="587122"/>
                  </a:lnTo>
                  <a:lnTo>
                    <a:pt x="248945" y="536388"/>
                  </a:lnTo>
                  <a:lnTo>
                    <a:pt x="279469" y="486609"/>
                  </a:lnTo>
                  <a:lnTo>
                    <a:pt x="311593" y="437865"/>
                  </a:lnTo>
                  <a:lnTo>
                    <a:pt x="345298" y="390183"/>
                  </a:lnTo>
                  <a:lnTo>
                    <a:pt x="380531" y="343637"/>
                  </a:lnTo>
                  <a:lnTo>
                    <a:pt x="417273" y="298254"/>
                  </a:lnTo>
                  <a:lnTo>
                    <a:pt x="455465" y="254104"/>
                  </a:lnTo>
                  <a:lnTo>
                    <a:pt x="495088" y="211213"/>
                  </a:lnTo>
                  <a:lnTo>
                    <a:pt x="536078" y="169647"/>
                  </a:lnTo>
                  <a:lnTo>
                    <a:pt x="578413" y="129430"/>
                  </a:lnTo>
                  <a:lnTo>
                    <a:pt x="622025" y="90625"/>
                  </a:lnTo>
                  <a:lnTo>
                    <a:pt x="666892" y="53254"/>
                  </a:lnTo>
                  <a:lnTo>
                    <a:pt x="712941" y="17375"/>
                  </a:lnTo>
                  <a:lnTo>
                    <a:pt x="736405" y="0"/>
                  </a:lnTo>
                  <a:lnTo>
                    <a:pt x="1789804" y="1447002"/>
                  </a:lnTo>
                  <a:lnTo>
                    <a:pt x="1052574" y="3077940"/>
                  </a:lnTo>
                  <a:close/>
                </a:path>
              </a:pathLst>
            </a:custGeom>
            <a:solidFill>
              <a:srgbClr val="AC42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11520737" y="4111299"/>
              <a:ext cx="1124585" cy="1790064"/>
            </a:xfrm>
            <a:custGeom>
              <a:avLst/>
              <a:gdLst/>
              <a:ahLst/>
              <a:cxnLst/>
              <a:rect l="l" t="t" r="r" b="b"/>
              <a:pathLst>
                <a:path w="1124584" h="1790064">
                  <a:moveTo>
                    <a:pt x="1124402" y="1789822"/>
                  </a:moveTo>
                  <a:lnTo>
                    <a:pt x="0" y="397276"/>
                  </a:lnTo>
                  <a:lnTo>
                    <a:pt x="29823" y="373718"/>
                  </a:lnTo>
                  <a:lnTo>
                    <a:pt x="60125" y="350809"/>
                  </a:lnTo>
                  <a:lnTo>
                    <a:pt x="122166" y="306936"/>
                  </a:lnTo>
                  <a:lnTo>
                    <a:pt x="186009" y="265734"/>
                  </a:lnTo>
                  <a:lnTo>
                    <a:pt x="251540" y="227281"/>
                  </a:lnTo>
                  <a:lnTo>
                    <a:pt x="318641" y="191641"/>
                  </a:lnTo>
                  <a:lnTo>
                    <a:pt x="387192" y="158884"/>
                  </a:lnTo>
                  <a:lnTo>
                    <a:pt x="457068" y="129064"/>
                  </a:lnTo>
                  <a:lnTo>
                    <a:pt x="528143" y="102238"/>
                  </a:lnTo>
                  <a:lnTo>
                    <a:pt x="600290" y="78452"/>
                  </a:lnTo>
                  <a:lnTo>
                    <a:pt x="673379" y="57751"/>
                  </a:lnTo>
                  <a:lnTo>
                    <a:pt x="747278" y="40171"/>
                  </a:lnTo>
                  <a:lnTo>
                    <a:pt x="821853" y="25744"/>
                  </a:lnTo>
                  <a:lnTo>
                    <a:pt x="896971" y="14495"/>
                  </a:lnTo>
                  <a:lnTo>
                    <a:pt x="972496" y="6447"/>
                  </a:lnTo>
                  <a:lnTo>
                    <a:pt x="1048292" y="1611"/>
                  </a:lnTo>
                  <a:lnTo>
                    <a:pt x="1124223" y="0"/>
                  </a:lnTo>
                  <a:lnTo>
                    <a:pt x="1124402" y="1789822"/>
                  </a:lnTo>
                  <a:close/>
                </a:path>
              </a:pathLst>
            </a:custGeom>
            <a:solidFill>
              <a:srgbClr val="DA61A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2645139" y="4111299"/>
              <a:ext cx="635" cy="1790064"/>
            </a:xfrm>
            <a:custGeom>
              <a:avLst/>
              <a:gdLst/>
              <a:ahLst/>
              <a:cxnLst/>
              <a:rect l="l" t="t" r="r" b="b"/>
              <a:pathLst>
                <a:path w="634" h="1790064">
                  <a:moveTo>
                    <a:pt x="0" y="1789822"/>
                  </a:moveTo>
                  <a:lnTo>
                    <a:pt x="0" y="0"/>
                  </a:lnTo>
                  <a:lnTo>
                    <a:pt x="179" y="0"/>
                  </a:lnTo>
                  <a:lnTo>
                    <a:pt x="0" y="1789822"/>
                  </a:lnTo>
                  <a:close/>
                </a:path>
              </a:pathLst>
            </a:custGeom>
            <a:solidFill>
              <a:srgbClr val="FF86B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/>
          <p:nvPr/>
        </p:nvSpPr>
        <p:spPr>
          <a:xfrm>
            <a:off x="12176280" y="9017003"/>
            <a:ext cx="104394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475">
                <a:solidFill>
                  <a:srgbClr val="4D4A45"/>
                </a:solidFill>
                <a:latin typeface="Trebuchet MS"/>
                <a:cs typeface="Trebuchet MS"/>
              </a:rPr>
              <a:t>2</a:t>
            </a:r>
            <a:r>
              <a:rPr dirty="0" sz="3000" spc="590">
                <a:solidFill>
                  <a:srgbClr val="4D4A45"/>
                </a:solidFill>
                <a:latin typeface="Trebuchet MS"/>
                <a:cs typeface="Trebuchet MS"/>
              </a:rPr>
              <a:t>0</a:t>
            </a:r>
            <a:r>
              <a:rPr dirty="0" sz="3000" spc="475">
                <a:solidFill>
                  <a:srgbClr val="4D4A45"/>
                </a:solidFill>
                <a:latin typeface="Trebuchet MS"/>
                <a:cs typeface="Trebuchet MS"/>
              </a:rPr>
              <a:t>2</a:t>
            </a:r>
            <a:r>
              <a:rPr dirty="0" sz="3000" spc="175">
                <a:solidFill>
                  <a:srgbClr val="4D4A45"/>
                </a:solidFill>
                <a:latin typeface="Trebuchet MS"/>
                <a:cs typeface="Trebuchet MS"/>
              </a:rPr>
              <a:t>2</a:t>
            </a:r>
            <a:endParaRPr sz="3000">
              <a:latin typeface="Trebuchet MS"/>
              <a:cs typeface="Trebuchet MS"/>
            </a:endParaRPr>
          </a:p>
        </p:txBody>
      </p:sp>
      <p:pic>
        <p:nvPicPr>
          <p:cNvPr id="24" name="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92838" y="9189496"/>
            <a:ext cx="1104899" cy="109537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87583" y="9332121"/>
            <a:ext cx="1619249" cy="761999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040880" y="9146151"/>
            <a:ext cx="1028699" cy="1019174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56383" y="5200974"/>
            <a:ext cx="1590674" cy="1590674"/>
          </a:xfrm>
          <a:prstGeom prst="rect">
            <a:avLst/>
          </a:prstGeom>
        </p:spPr>
      </p:pic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1016000" y="1190941"/>
            <a:ext cx="10981055" cy="859790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450" spc="220">
                <a:solidFill>
                  <a:srgbClr val="FFFDFD"/>
                </a:solidFill>
              </a:rPr>
              <a:t>CARTA</a:t>
            </a:r>
            <a:r>
              <a:rPr dirty="0" sz="5450" spc="-10">
                <a:solidFill>
                  <a:srgbClr val="FFFDFD"/>
                </a:solidFill>
              </a:rPr>
              <a:t> </a:t>
            </a:r>
            <a:r>
              <a:rPr dirty="0" sz="5450" spc="65">
                <a:solidFill>
                  <a:srgbClr val="FFFDFD"/>
                </a:solidFill>
              </a:rPr>
              <a:t>DE</a:t>
            </a:r>
            <a:r>
              <a:rPr dirty="0" sz="5450" spc="-10">
                <a:solidFill>
                  <a:srgbClr val="FFFDFD"/>
                </a:solidFill>
              </a:rPr>
              <a:t> </a:t>
            </a:r>
            <a:r>
              <a:rPr dirty="0" sz="5450" spc="340">
                <a:solidFill>
                  <a:srgbClr val="FFFDFD"/>
                </a:solidFill>
              </a:rPr>
              <a:t>SITUAÇÃO</a:t>
            </a:r>
            <a:r>
              <a:rPr dirty="0" sz="5450" spc="-10">
                <a:solidFill>
                  <a:srgbClr val="FFFDFD"/>
                </a:solidFill>
              </a:rPr>
              <a:t> </a:t>
            </a:r>
            <a:r>
              <a:rPr dirty="0" sz="5450" spc="245">
                <a:solidFill>
                  <a:srgbClr val="FFFDFD"/>
                </a:solidFill>
              </a:rPr>
              <a:t>-COMPDEC</a:t>
            </a:r>
            <a:endParaRPr sz="5450"/>
          </a:p>
        </p:txBody>
      </p:sp>
      <p:sp>
        <p:nvSpPr>
          <p:cNvPr id="29" name="object 29"/>
          <p:cNvSpPr txBox="1"/>
          <p:nvPr/>
        </p:nvSpPr>
        <p:spPr>
          <a:xfrm>
            <a:off x="4717155" y="9017003"/>
            <a:ext cx="105854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475">
                <a:solidFill>
                  <a:srgbClr val="4D4A45"/>
                </a:solidFill>
                <a:latin typeface="Trebuchet MS"/>
                <a:cs typeface="Trebuchet MS"/>
              </a:rPr>
              <a:t>2</a:t>
            </a:r>
            <a:r>
              <a:rPr dirty="0" sz="3000" spc="590">
                <a:solidFill>
                  <a:srgbClr val="4D4A45"/>
                </a:solidFill>
                <a:latin typeface="Trebuchet MS"/>
                <a:cs typeface="Trebuchet MS"/>
              </a:rPr>
              <a:t>0</a:t>
            </a:r>
            <a:r>
              <a:rPr dirty="0" sz="3000" spc="475">
                <a:solidFill>
                  <a:srgbClr val="4D4A45"/>
                </a:solidFill>
                <a:latin typeface="Trebuchet MS"/>
                <a:cs typeface="Trebuchet MS"/>
              </a:rPr>
              <a:t>2</a:t>
            </a:r>
            <a:r>
              <a:rPr dirty="0" sz="3000" spc="290">
                <a:solidFill>
                  <a:srgbClr val="4D4A45"/>
                </a:solidFill>
                <a:latin typeface="Trebuchet MS"/>
                <a:cs typeface="Trebuchet MS"/>
              </a:rPr>
              <a:t>1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5920591" y="643477"/>
            <a:ext cx="145161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-890" b="1">
                <a:solidFill>
                  <a:srgbClr val="FFA500"/>
                </a:solidFill>
                <a:latin typeface="Trebuchet MS"/>
                <a:cs typeface="Trebuchet MS"/>
              </a:rPr>
              <a:t>2</a:t>
            </a:r>
            <a:r>
              <a:rPr dirty="0" sz="10000" spc="390" b="1">
                <a:solidFill>
                  <a:srgbClr val="FFA500"/>
                </a:solidFill>
                <a:latin typeface="Trebuchet MS"/>
                <a:cs typeface="Trebuchet MS"/>
              </a:rPr>
              <a:t>0</a:t>
            </a:r>
            <a:endParaRPr sz="10000">
              <a:latin typeface="Trebuchet MS"/>
              <a:cs typeface="Trebuchet MS"/>
            </a:endParaRPr>
          </a:p>
        </p:txBody>
      </p:sp>
      <p:pic>
        <p:nvPicPr>
          <p:cNvPr id="31" name="object 3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058642" y="5756796"/>
            <a:ext cx="1590674" cy="159067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1859"/>
            <a:ext cx="18288000" cy="3133725"/>
          </a:xfrm>
          <a:custGeom>
            <a:avLst/>
            <a:gdLst/>
            <a:ahLst/>
            <a:cxnLst/>
            <a:rect l="l" t="t" r="r" b="b"/>
            <a:pathLst>
              <a:path w="18288000" h="3133725">
                <a:moveTo>
                  <a:pt x="18287998" y="3133724"/>
                </a:moveTo>
                <a:lnTo>
                  <a:pt x="0" y="3133724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3133724"/>
                </a:lnTo>
                <a:close/>
              </a:path>
            </a:pathLst>
          </a:custGeom>
          <a:solidFill>
            <a:srgbClr val="0F25A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886091"/>
            <a:ext cx="4886324" cy="24098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49737" y="2967329"/>
            <a:ext cx="10667999" cy="6600824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397" y="3942549"/>
            <a:ext cx="3914775" cy="1567180"/>
          </a:xfrm>
          <a:custGeom>
            <a:avLst/>
            <a:gdLst/>
            <a:ahLst/>
            <a:cxnLst/>
            <a:rect l="l" t="t" r="r" b="b"/>
            <a:pathLst>
              <a:path w="3914775" h="1567179">
                <a:moveTo>
                  <a:pt x="3914483" y="1079"/>
                </a:moveTo>
                <a:lnTo>
                  <a:pt x="3911028" y="3644"/>
                </a:lnTo>
                <a:lnTo>
                  <a:pt x="3910634" y="0"/>
                </a:lnTo>
                <a:lnTo>
                  <a:pt x="3888498" y="152"/>
                </a:lnTo>
                <a:lnTo>
                  <a:pt x="3845064" y="8902"/>
                </a:lnTo>
                <a:lnTo>
                  <a:pt x="3780205" y="26250"/>
                </a:lnTo>
                <a:lnTo>
                  <a:pt x="3693833" y="52197"/>
                </a:lnTo>
                <a:lnTo>
                  <a:pt x="3587521" y="84734"/>
                </a:lnTo>
                <a:lnTo>
                  <a:pt x="3484270" y="115951"/>
                </a:lnTo>
                <a:lnTo>
                  <a:pt x="3384067" y="145859"/>
                </a:lnTo>
                <a:lnTo>
                  <a:pt x="3286912" y="174459"/>
                </a:lnTo>
                <a:lnTo>
                  <a:pt x="3239478" y="188264"/>
                </a:lnTo>
                <a:lnTo>
                  <a:pt x="3192449" y="201066"/>
                </a:lnTo>
                <a:lnTo>
                  <a:pt x="3145345" y="212623"/>
                </a:lnTo>
                <a:lnTo>
                  <a:pt x="3098152" y="222897"/>
                </a:lnTo>
                <a:lnTo>
                  <a:pt x="3050870" y="231889"/>
                </a:lnTo>
                <a:lnTo>
                  <a:pt x="3003512" y="239585"/>
                </a:lnTo>
                <a:lnTo>
                  <a:pt x="2956052" y="245986"/>
                </a:lnTo>
                <a:lnTo>
                  <a:pt x="2908503" y="251053"/>
                </a:lnTo>
                <a:lnTo>
                  <a:pt x="2860865" y="254800"/>
                </a:lnTo>
                <a:lnTo>
                  <a:pt x="2813139" y="257200"/>
                </a:lnTo>
                <a:lnTo>
                  <a:pt x="2838691" y="295605"/>
                </a:lnTo>
                <a:lnTo>
                  <a:pt x="2868447" y="328853"/>
                </a:lnTo>
                <a:lnTo>
                  <a:pt x="2902432" y="356946"/>
                </a:lnTo>
                <a:lnTo>
                  <a:pt x="2940608" y="379882"/>
                </a:lnTo>
                <a:lnTo>
                  <a:pt x="2983014" y="397662"/>
                </a:lnTo>
                <a:lnTo>
                  <a:pt x="3029267" y="412623"/>
                </a:lnTo>
                <a:lnTo>
                  <a:pt x="3068790" y="421881"/>
                </a:lnTo>
                <a:lnTo>
                  <a:pt x="3055112" y="433603"/>
                </a:lnTo>
                <a:lnTo>
                  <a:pt x="3022219" y="460844"/>
                </a:lnTo>
                <a:lnTo>
                  <a:pt x="2967469" y="502970"/>
                </a:lnTo>
                <a:lnTo>
                  <a:pt x="2926003" y="532599"/>
                </a:lnTo>
                <a:lnTo>
                  <a:pt x="2884208" y="561708"/>
                </a:lnTo>
                <a:lnTo>
                  <a:pt x="2842056" y="590270"/>
                </a:lnTo>
                <a:lnTo>
                  <a:pt x="2799562" y="618312"/>
                </a:lnTo>
                <a:lnTo>
                  <a:pt x="2756738" y="645833"/>
                </a:lnTo>
                <a:lnTo>
                  <a:pt x="2713583" y="672833"/>
                </a:lnTo>
                <a:lnTo>
                  <a:pt x="2670086" y="699312"/>
                </a:lnTo>
                <a:lnTo>
                  <a:pt x="2626271" y="725284"/>
                </a:lnTo>
                <a:lnTo>
                  <a:pt x="2582126" y="750747"/>
                </a:lnTo>
                <a:lnTo>
                  <a:pt x="2537663" y="775703"/>
                </a:lnTo>
                <a:lnTo>
                  <a:pt x="2492895" y="800163"/>
                </a:lnTo>
                <a:lnTo>
                  <a:pt x="2447798" y="824115"/>
                </a:lnTo>
                <a:lnTo>
                  <a:pt x="2402548" y="847547"/>
                </a:lnTo>
                <a:lnTo>
                  <a:pt x="2357170" y="870610"/>
                </a:lnTo>
                <a:lnTo>
                  <a:pt x="2311692" y="893305"/>
                </a:lnTo>
                <a:lnTo>
                  <a:pt x="2266099" y="915644"/>
                </a:lnTo>
                <a:lnTo>
                  <a:pt x="2220404" y="937602"/>
                </a:lnTo>
                <a:lnTo>
                  <a:pt x="2174595" y="959192"/>
                </a:lnTo>
                <a:lnTo>
                  <a:pt x="2128672" y="980414"/>
                </a:lnTo>
                <a:lnTo>
                  <a:pt x="2082647" y="1001268"/>
                </a:lnTo>
                <a:lnTo>
                  <a:pt x="2036508" y="1021753"/>
                </a:lnTo>
                <a:lnTo>
                  <a:pt x="1990255" y="1041869"/>
                </a:lnTo>
                <a:lnTo>
                  <a:pt x="1943900" y="1061618"/>
                </a:lnTo>
                <a:lnTo>
                  <a:pt x="1897430" y="1080998"/>
                </a:lnTo>
                <a:lnTo>
                  <a:pt x="1850847" y="1100010"/>
                </a:lnTo>
                <a:lnTo>
                  <a:pt x="1804162" y="1118654"/>
                </a:lnTo>
                <a:lnTo>
                  <a:pt x="1757362" y="1136929"/>
                </a:lnTo>
                <a:lnTo>
                  <a:pt x="1710461" y="1154836"/>
                </a:lnTo>
                <a:lnTo>
                  <a:pt x="1663446" y="1172375"/>
                </a:lnTo>
                <a:lnTo>
                  <a:pt x="1616316" y="1189545"/>
                </a:lnTo>
                <a:lnTo>
                  <a:pt x="1569085" y="1206347"/>
                </a:lnTo>
                <a:lnTo>
                  <a:pt x="1521739" y="1222781"/>
                </a:lnTo>
                <a:lnTo>
                  <a:pt x="1474279" y="1238846"/>
                </a:lnTo>
                <a:lnTo>
                  <a:pt x="1426718" y="1254544"/>
                </a:lnTo>
                <a:lnTo>
                  <a:pt x="1379042" y="1269860"/>
                </a:lnTo>
                <a:lnTo>
                  <a:pt x="1331264" y="1284820"/>
                </a:lnTo>
                <a:lnTo>
                  <a:pt x="1283373" y="1299413"/>
                </a:lnTo>
                <a:lnTo>
                  <a:pt x="1235379" y="1313624"/>
                </a:lnTo>
                <a:lnTo>
                  <a:pt x="1187259" y="1327480"/>
                </a:lnTo>
                <a:lnTo>
                  <a:pt x="1139050" y="1340967"/>
                </a:lnTo>
                <a:lnTo>
                  <a:pt x="1090714" y="1354074"/>
                </a:lnTo>
                <a:lnTo>
                  <a:pt x="1042276" y="1366824"/>
                </a:lnTo>
                <a:lnTo>
                  <a:pt x="993736" y="1379194"/>
                </a:lnTo>
                <a:lnTo>
                  <a:pt x="945083" y="1391196"/>
                </a:lnTo>
                <a:lnTo>
                  <a:pt x="896315" y="1402842"/>
                </a:lnTo>
                <a:lnTo>
                  <a:pt x="847445" y="1414106"/>
                </a:lnTo>
                <a:lnTo>
                  <a:pt x="798461" y="1425003"/>
                </a:lnTo>
                <a:lnTo>
                  <a:pt x="749376" y="1435531"/>
                </a:lnTo>
                <a:lnTo>
                  <a:pt x="700176" y="1445704"/>
                </a:lnTo>
                <a:lnTo>
                  <a:pt x="650875" y="1455496"/>
                </a:lnTo>
                <a:lnTo>
                  <a:pt x="601459" y="1464919"/>
                </a:lnTo>
                <a:lnTo>
                  <a:pt x="551929" y="1473974"/>
                </a:lnTo>
                <a:lnTo>
                  <a:pt x="502297" y="1482648"/>
                </a:lnTo>
                <a:lnTo>
                  <a:pt x="452551" y="1490967"/>
                </a:lnTo>
                <a:lnTo>
                  <a:pt x="402704" y="1498917"/>
                </a:lnTo>
                <a:lnTo>
                  <a:pt x="352742" y="1506499"/>
                </a:lnTo>
                <a:lnTo>
                  <a:pt x="302679" y="1513700"/>
                </a:lnTo>
                <a:lnTo>
                  <a:pt x="252501" y="1520545"/>
                </a:lnTo>
                <a:lnTo>
                  <a:pt x="202222" y="1527009"/>
                </a:lnTo>
                <a:lnTo>
                  <a:pt x="151828" y="1533118"/>
                </a:lnTo>
                <a:lnTo>
                  <a:pt x="101320" y="1538846"/>
                </a:lnTo>
                <a:lnTo>
                  <a:pt x="50711" y="1544205"/>
                </a:lnTo>
                <a:lnTo>
                  <a:pt x="0" y="1549196"/>
                </a:lnTo>
                <a:lnTo>
                  <a:pt x="42938" y="1552676"/>
                </a:lnTo>
                <a:lnTo>
                  <a:pt x="87312" y="1555775"/>
                </a:lnTo>
                <a:lnTo>
                  <a:pt x="133108" y="1558480"/>
                </a:lnTo>
                <a:lnTo>
                  <a:pt x="180327" y="1560804"/>
                </a:lnTo>
                <a:lnTo>
                  <a:pt x="228993" y="1562747"/>
                </a:lnTo>
                <a:lnTo>
                  <a:pt x="279095" y="1564309"/>
                </a:lnTo>
                <a:lnTo>
                  <a:pt x="330657" y="1565503"/>
                </a:lnTo>
                <a:lnTo>
                  <a:pt x="383667" y="1566316"/>
                </a:lnTo>
                <a:lnTo>
                  <a:pt x="438137" y="1566748"/>
                </a:lnTo>
                <a:lnTo>
                  <a:pt x="494068" y="1566824"/>
                </a:lnTo>
                <a:lnTo>
                  <a:pt x="551472" y="1566519"/>
                </a:lnTo>
                <a:lnTo>
                  <a:pt x="600900" y="1565910"/>
                </a:lnTo>
                <a:lnTo>
                  <a:pt x="650786" y="1564944"/>
                </a:lnTo>
                <a:lnTo>
                  <a:pt x="701128" y="1563585"/>
                </a:lnTo>
                <a:lnTo>
                  <a:pt x="751916" y="1561871"/>
                </a:lnTo>
                <a:lnTo>
                  <a:pt x="803173" y="1559775"/>
                </a:lnTo>
                <a:lnTo>
                  <a:pt x="854875" y="1557299"/>
                </a:lnTo>
                <a:lnTo>
                  <a:pt x="907046" y="1554454"/>
                </a:lnTo>
                <a:lnTo>
                  <a:pt x="959662" y="1551241"/>
                </a:lnTo>
                <a:lnTo>
                  <a:pt x="1012736" y="1547647"/>
                </a:lnTo>
                <a:lnTo>
                  <a:pt x="1066266" y="1543685"/>
                </a:lnTo>
                <a:lnTo>
                  <a:pt x="1120254" y="1539341"/>
                </a:lnTo>
                <a:lnTo>
                  <a:pt x="1174699" y="1534629"/>
                </a:lnTo>
                <a:lnTo>
                  <a:pt x="1229601" y="1529537"/>
                </a:lnTo>
                <a:lnTo>
                  <a:pt x="1277416" y="1524723"/>
                </a:lnTo>
                <a:lnTo>
                  <a:pt x="1325333" y="1519428"/>
                </a:lnTo>
                <a:lnTo>
                  <a:pt x="1373327" y="1513636"/>
                </a:lnTo>
                <a:lnTo>
                  <a:pt x="1421422" y="1507375"/>
                </a:lnTo>
                <a:lnTo>
                  <a:pt x="1469580" y="1500619"/>
                </a:lnTo>
                <a:lnTo>
                  <a:pt x="1517827" y="1493393"/>
                </a:lnTo>
                <a:lnTo>
                  <a:pt x="1566151" y="1485671"/>
                </a:lnTo>
                <a:lnTo>
                  <a:pt x="1614551" y="1477479"/>
                </a:lnTo>
                <a:lnTo>
                  <a:pt x="1663026" y="1468793"/>
                </a:lnTo>
                <a:lnTo>
                  <a:pt x="1711566" y="1459636"/>
                </a:lnTo>
                <a:lnTo>
                  <a:pt x="1760181" y="1449984"/>
                </a:lnTo>
                <a:lnTo>
                  <a:pt x="1808848" y="1439862"/>
                </a:lnTo>
                <a:lnTo>
                  <a:pt x="1857578" y="1429258"/>
                </a:lnTo>
                <a:lnTo>
                  <a:pt x="1906371" y="1418170"/>
                </a:lnTo>
                <a:lnTo>
                  <a:pt x="1955228" y="1406613"/>
                </a:lnTo>
                <a:lnTo>
                  <a:pt x="2004110" y="1394472"/>
                </a:lnTo>
                <a:lnTo>
                  <a:pt x="2053018" y="1381671"/>
                </a:lnTo>
                <a:lnTo>
                  <a:pt x="2101938" y="1368183"/>
                </a:lnTo>
                <a:lnTo>
                  <a:pt x="2150872" y="1354048"/>
                </a:lnTo>
                <a:lnTo>
                  <a:pt x="2199817" y="1339227"/>
                </a:lnTo>
                <a:lnTo>
                  <a:pt x="2248763" y="1323759"/>
                </a:lnTo>
                <a:lnTo>
                  <a:pt x="2297722" y="1307617"/>
                </a:lnTo>
                <a:lnTo>
                  <a:pt x="2346668" y="1290815"/>
                </a:lnTo>
                <a:lnTo>
                  <a:pt x="2395626" y="1273365"/>
                </a:lnTo>
                <a:lnTo>
                  <a:pt x="2444572" y="1255242"/>
                </a:lnTo>
                <a:lnTo>
                  <a:pt x="2493505" y="1236472"/>
                </a:lnTo>
                <a:lnTo>
                  <a:pt x="2542438" y="1217041"/>
                </a:lnTo>
                <a:lnTo>
                  <a:pt x="2591346" y="1196962"/>
                </a:lnTo>
                <a:lnTo>
                  <a:pt x="2640241" y="1176223"/>
                </a:lnTo>
                <a:lnTo>
                  <a:pt x="2689123" y="1154836"/>
                </a:lnTo>
                <a:lnTo>
                  <a:pt x="2737751" y="1132700"/>
                </a:lnTo>
                <a:lnTo>
                  <a:pt x="2785834" y="1109954"/>
                </a:lnTo>
                <a:lnTo>
                  <a:pt x="2833370" y="1086586"/>
                </a:lnTo>
                <a:lnTo>
                  <a:pt x="2880347" y="1062609"/>
                </a:lnTo>
                <a:lnTo>
                  <a:pt x="2926778" y="1038009"/>
                </a:lnTo>
                <a:lnTo>
                  <a:pt x="2972651" y="1012799"/>
                </a:lnTo>
                <a:lnTo>
                  <a:pt x="3017977" y="986955"/>
                </a:lnTo>
                <a:lnTo>
                  <a:pt x="3062757" y="960501"/>
                </a:lnTo>
                <a:lnTo>
                  <a:pt x="3106978" y="933399"/>
                </a:lnTo>
                <a:lnTo>
                  <a:pt x="3150641" y="905687"/>
                </a:lnTo>
                <a:lnTo>
                  <a:pt x="3193758" y="877328"/>
                </a:lnTo>
                <a:lnTo>
                  <a:pt x="3236315" y="848334"/>
                </a:lnTo>
                <a:lnTo>
                  <a:pt x="3278327" y="818705"/>
                </a:lnTo>
                <a:lnTo>
                  <a:pt x="3319780" y="788441"/>
                </a:lnTo>
                <a:lnTo>
                  <a:pt x="3360674" y="757516"/>
                </a:lnTo>
                <a:lnTo>
                  <a:pt x="3510127" y="644156"/>
                </a:lnTo>
                <a:lnTo>
                  <a:pt x="3521506" y="623290"/>
                </a:lnTo>
                <a:lnTo>
                  <a:pt x="3521265" y="626973"/>
                </a:lnTo>
                <a:lnTo>
                  <a:pt x="3522256" y="669861"/>
                </a:lnTo>
                <a:lnTo>
                  <a:pt x="3528466" y="713917"/>
                </a:lnTo>
                <a:lnTo>
                  <a:pt x="3541204" y="763841"/>
                </a:lnTo>
                <a:lnTo>
                  <a:pt x="3560546" y="819632"/>
                </a:lnTo>
                <a:lnTo>
                  <a:pt x="3586543" y="881329"/>
                </a:lnTo>
                <a:lnTo>
                  <a:pt x="3592792" y="851941"/>
                </a:lnTo>
                <a:lnTo>
                  <a:pt x="3601389" y="813498"/>
                </a:lnTo>
                <a:lnTo>
                  <a:pt x="3612451" y="766013"/>
                </a:lnTo>
                <a:lnTo>
                  <a:pt x="3626066" y="709460"/>
                </a:lnTo>
                <a:lnTo>
                  <a:pt x="3642347" y="643839"/>
                </a:lnTo>
                <a:lnTo>
                  <a:pt x="3657231" y="586701"/>
                </a:lnTo>
                <a:lnTo>
                  <a:pt x="3673056" y="532371"/>
                </a:lnTo>
                <a:lnTo>
                  <a:pt x="3689832" y="480847"/>
                </a:lnTo>
                <a:lnTo>
                  <a:pt x="3707536" y="432130"/>
                </a:lnTo>
                <a:lnTo>
                  <a:pt x="3726142" y="386219"/>
                </a:lnTo>
                <a:lnTo>
                  <a:pt x="3745636" y="343090"/>
                </a:lnTo>
                <a:lnTo>
                  <a:pt x="3778440" y="274294"/>
                </a:lnTo>
                <a:lnTo>
                  <a:pt x="3797236" y="235712"/>
                </a:lnTo>
                <a:lnTo>
                  <a:pt x="3817607" y="194348"/>
                </a:lnTo>
                <a:lnTo>
                  <a:pt x="3839527" y="150190"/>
                </a:lnTo>
                <a:lnTo>
                  <a:pt x="3887978" y="53568"/>
                </a:lnTo>
                <a:lnTo>
                  <a:pt x="3907459" y="14998"/>
                </a:lnTo>
                <a:lnTo>
                  <a:pt x="3911549" y="8445"/>
                </a:lnTo>
                <a:lnTo>
                  <a:pt x="3911409" y="7175"/>
                </a:lnTo>
                <a:lnTo>
                  <a:pt x="3914483" y="1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167704" y="498819"/>
            <a:ext cx="1451610" cy="1549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-890">
                <a:solidFill>
                  <a:srgbClr val="FFA500"/>
                </a:solidFill>
              </a:rPr>
              <a:t>2</a:t>
            </a:r>
            <a:r>
              <a:rPr dirty="0" sz="10000" spc="390">
                <a:solidFill>
                  <a:srgbClr val="FFA500"/>
                </a:solidFill>
              </a:rPr>
              <a:t>1</a:t>
            </a:r>
            <a:endParaRPr sz="10000"/>
          </a:p>
        </p:txBody>
      </p:sp>
      <p:sp>
        <p:nvSpPr>
          <p:cNvPr id="7" name="object 7"/>
          <p:cNvSpPr txBox="1"/>
          <p:nvPr/>
        </p:nvSpPr>
        <p:spPr>
          <a:xfrm>
            <a:off x="8284021" y="9175732"/>
            <a:ext cx="87312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5" b="1">
                <a:latin typeface="Arial"/>
                <a:cs typeface="Arial"/>
              </a:rPr>
              <a:t>202</a:t>
            </a:r>
            <a:r>
              <a:rPr dirty="0" sz="3000" b="1">
                <a:latin typeface="Arial"/>
                <a:cs typeface="Arial"/>
              </a:rPr>
              <a:t>1</a:t>
            </a:r>
            <a:endParaRPr sz="3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272516" y="9175732"/>
            <a:ext cx="87312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5" b="1">
                <a:latin typeface="Arial"/>
                <a:cs typeface="Arial"/>
              </a:rPr>
              <a:t>202</a:t>
            </a:r>
            <a:r>
              <a:rPr dirty="0" sz="3000" b="1">
                <a:latin typeface="Arial"/>
                <a:cs typeface="Arial"/>
              </a:rPr>
              <a:t>2</a:t>
            </a:r>
            <a:endParaRPr sz="3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6000" y="824501"/>
            <a:ext cx="13338175" cy="2236470"/>
          </a:xfrm>
          <a:prstGeom prst="rect">
            <a:avLst/>
          </a:prstGeom>
        </p:spPr>
        <p:txBody>
          <a:bodyPr wrap="square" lIns="0" tIns="38227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3010"/>
              </a:spcBef>
              <a:tabLst>
                <a:tab pos="11402695" algn="l"/>
              </a:tabLst>
            </a:pPr>
            <a:r>
              <a:rPr dirty="0" sz="5450" spc="220" b="1">
                <a:solidFill>
                  <a:srgbClr val="FFFDFD"/>
                </a:solidFill>
                <a:latin typeface="Trebuchet MS"/>
                <a:cs typeface="Trebuchet MS"/>
              </a:rPr>
              <a:t>CARTA</a:t>
            </a:r>
            <a:r>
              <a:rPr dirty="0" sz="5450" spc="10" b="1">
                <a:solidFill>
                  <a:srgbClr val="FFFDFD"/>
                </a:solidFill>
                <a:latin typeface="Trebuchet MS"/>
                <a:cs typeface="Trebuchet MS"/>
              </a:rPr>
              <a:t> </a:t>
            </a:r>
            <a:r>
              <a:rPr dirty="0" sz="5450" spc="65" b="1">
                <a:solidFill>
                  <a:srgbClr val="FFFDFD"/>
                </a:solidFill>
                <a:latin typeface="Trebuchet MS"/>
                <a:cs typeface="Trebuchet MS"/>
              </a:rPr>
              <a:t>DE</a:t>
            </a:r>
            <a:r>
              <a:rPr dirty="0" sz="5450" spc="15" b="1">
                <a:solidFill>
                  <a:srgbClr val="FFFDFD"/>
                </a:solidFill>
                <a:latin typeface="Trebuchet MS"/>
                <a:cs typeface="Trebuchet MS"/>
              </a:rPr>
              <a:t> </a:t>
            </a:r>
            <a:r>
              <a:rPr dirty="0" sz="5450" spc="340" b="1">
                <a:solidFill>
                  <a:srgbClr val="FFFDFD"/>
                </a:solidFill>
                <a:latin typeface="Trebuchet MS"/>
                <a:cs typeface="Trebuchet MS"/>
              </a:rPr>
              <a:t>SITUAÇÃO</a:t>
            </a:r>
            <a:r>
              <a:rPr dirty="0" sz="5450" spc="15" b="1">
                <a:solidFill>
                  <a:srgbClr val="FFFDFD"/>
                </a:solidFill>
                <a:latin typeface="Trebuchet MS"/>
                <a:cs typeface="Trebuchet MS"/>
              </a:rPr>
              <a:t> </a:t>
            </a:r>
            <a:r>
              <a:rPr dirty="0" sz="5450" spc="245" b="1">
                <a:solidFill>
                  <a:srgbClr val="FFFDFD"/>
                </a:solidFill>
                <a:latin typeface="Trebuchet MS"/>
                <a:cs typeface="Trebuchet MS"/>
              </a:rPr>
              <a:t>-COMPDEC	</a:t>
            </a:r>
            <a:r>
              <a:rPr dirty="0" baseline="-2986" sz="6975" spc="-195" b="1">
                <a:solidFill>
                  <a:srgbClr val="FFFFFF"/>
                </a:solidFill>
                <a:latin typeface="Trebuchet MS"/>
                <a:cs typeface="Trebuchet MS"/>
              </a:rPr>
              <a:t>80,95%</a:t>
            </a:r>
            <a:endParaRPr baseline="-2986" sz="6975">
              <a:latin typeface="Trebuchet MS"/>
              <a:cs typeface="Trebuchet MS"/>
            </a:endParaRPr>
          </a:p>
          <a:p>
            <a:pPr algn="ctr" marL="13335">
              <a:lnSpc>
                <a:spcPct val="100000"/>
              </a:lnSpc>
              <a:spcBef>
                <a:spcPts val="2435"/>
              </a:spcBef>
            </a:pPr>
            <a:r>
              <a:rPr dirty="0" sz="4600" spc="-40" b="1">
                <a:solidFill>
                  <a:srgbClr val="FFFFFF"/>
                </a:solidFill>
                <a:latin typeface="Trebuchet MS"/>
                <a:cs typeface="Trebuchet MS"/>
              </a:rPr>
              <a:t>50%</a:t>
            </a:r>
            <a:endParaRPr sz="46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106912" y="3327122"/>
            <a:ext cx="5871210" cy="1785620"/>
          </a:xfrm>
          <a:prstGeom prst="rect">
            <a:avLst/>
          </a:prstGeom>
        </p:spPr>
        <p:txBody>
          <a:bodyPr wrap="square" lIns="0" tIns="130175" rIns="0" bIns="0" rtlCol="0" vert="horz">
            <a:spAutoFit/>
          </a:bodyPr>
          <a:lstStyle/>
          <a:p>
            <a:pPr marL="3720465">
              <a:lnSpc>
                <a:spcPct val="100000"/>
              </a:lnSpc>
              <a:spcBef>
                <a:spcPts val="1025"/>
              </a:spcBef>
            </a:pPr>
            <a:r>
              <a:rPr dirty="0" sz="5000" spc="20" b="1">
                <a:latin typeface="Trebuchet MS"/>
                <a:cs typeface="Trebuchet MS"/>
              </a:rPr>
              <a:t>8</a:t>
            </a:r>
            <a:r>
              <a:rPr dirty="0" sz="5000" spc="440" b="1">
                <a:latin typeface="Trebuchet MS"/>
                <a:cs typeface="Trebuchet MS"/>
              </a:rPr>
              <a:t>0</a:t>
            </a:r>
            <a:r>
              <a:rPr dirty="0" sz="5000" spc="-340" b="1">
                <a:latin typeface="Trebuchet MS"/>
                <a:cs typeface="Trebuchet MS"/>
              </a:rPr>
              <a:t>,</a:t>
            </a:r>
            <a:r>
              <a:rPr dirty="0" sz="5000" spc="-20" b="1">
                <a:latin typeface="Trebuchet MS"/>
                <a:cs typeface="Trebuchet MS"/>
              </a:rPr>
              <a:t>9</a:t>
            </a:r>
            <a:r>
              <a:rPr dirty="0" sz="5000" spc="-490" b="1">
                <a:latin typeface="Trebuchet MS"/>
                <a:cs typeface="Trebuchet MS"/>
              </a:rPr>
              <a:t>5</a:t>
            </a:r>
            <a:r>
              <a:rPr dirty="0" sz="5000" spc="215" b="1">
                <a:latin typeface="Trebuchet MS"/>
                <a:cs typeface="Trebuchet MS"/>
              </a:rPr>
              <a:t>%</a:t>
            </a:r>
            <a:endParaRPr sz="5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dirty="0" sz="5000" spc="55" b="1">
                <a:latin typeface="Trebuchet MS"/>
                <a:cs typeface="Trebuchet MS"/>
              </a:rPr>
              <a:t>50%</a:t>
            </a:r>
            <a:endParaRPr sz="5000">
              <a:latin typeface="Trebuchet MS"/>
              <a:cs typeface="Trebuchet MS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992838" y="9189494"/>
            <a:ext cx="1104899" cy="109537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87583" y="9332118"/>
            <a:ext cx="1619249" cy="7619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040880" y="9146145"/>
            <a:ext cx="1028699" cy="101917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8274050"/>
            <a:chOff x="0" y="0"/>
            <a:chExt cx="18288000" cy="827405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8000" cy="8077200"/>
            </a:xfrm>
            <a:custGeom>
              <a:avLst/>
              <a:gdLst/>
              <a:ahLst/>
              <a:cxnLst/>
              <a:rect l="l" t="t" r="r" b="b"/>
              <a:pathLst>
                <a:path w="18288000" h="8077200">
                  <a:moveTo>
                    <a:pt x="18287998" y="8077199"/>
                  </a:moveTo>
                  <a:lnTo>
                    <a:pt x="0" y="8077199"/>
                  </a:lnTo>
                  <a:lnTo>
                    <a:pt x="0" y="0"/>
                  </a:lnTo>
                  <a:lnTo>
                    <a:pt x="18287998" y="0"/>
                  </a:lnTo>
                  <a:lnTo>
                    <a:pt x="18287998" y="8077199"/>
                  </a:lnTo>
                  <a:close/>
                </a:path>
              </a:pathLst>
            </a:custGeom>
            <a:solidFill>
              <a:srgbClr val="0F25A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844707"/>
              <a:ext cx="3609974" cy="3428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32544" y="0"/>
              <a:ext cx="8039100" cy="807719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219269" y="1016000"/>
            <a:ext cx="5811520" cy="1854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60245" marR="5080" indent="-1948180">
              <a:lnSpc>
                <a:spcPct val="100000"/>
              </a:lnSpc>
              <a:spcBef>
                <a:spcPts val="100"/>
              </a:spcBef>
            </a:pPr>
            <a:r>
              <a:rPr dirty="0" sz="6000" spc="245" b="1">
                <a:solidFill>
                  <a:srgbClr val="FFFFFF"/>
                </a:solidFill>
                <a:latin typeface="Trebuchet MS"/>
                <a:cs typeface="Trebuchet MS"/>
              </a:rPr>
              <a:t>ESTRUTURA</a:t>
            </a:r>
            <a:r>
              <a:rPr dirty="0" sz="6000" spc="-7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6000" spc="270" b="1">
                <a:solidFill>
                  <a:srgbClr val="FFFFFF"/>
                </a:solidFill>
                <a:latin typeface="Trebuchet MS"/>
                <a:cs typeface="Trebuchet MS"/>
              </a:rPr>
              <a:t>EM </a:t>
            </a:r>
            <a:r>
              <a:rPr dirty="0" sz="6000" spc="-1789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6000" spc="130" b="1">
                <a:solidFill>
                  <a:srgbClr val="FFFFFF"/>
                </a:solidFill>
                <a:latin typeface="Trebuchet MS"/>
                <a:cs typeface="Trebuchet MS"/>
              </a:rPr>
              <a:t>REDE</a:t>
            </a:r>
            <a:endParaRPr sz="60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191219" y="409608"/>
            <a:ext cx="1404620" cy="1549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-890">
                <a:solidFill>
                  <a:srgbClr val="FFA500"/>
                </a:solidFill>
              </a:rPr>
              <a:t>2</a:t>
            </a:r>
            <a:r>
              <a:rPr dirty="0" sz="10000" spc="15">
                <a:solidFill>
                  <a:srgbClr val="FFA500"/>
                </a:solidFill>
              </a:rPr>
              <a:t>2</a:t>
            </a:r>
            <a:endParaRPr sz="10000"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992838" y="9189495"/>
            <a:ext cx="1104899" cy="10953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87583" y="9332119"/>
            <a:ext cx="1619249" cy="76199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040880" y="9146146"/>
            <a:ext cx="1028699" cy="101917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612789" y="1368438"/>
            <a:ext cx="1676400" cy="6238875"/>
          </a:xfrm>
          <a:custGeom>
            <a:avLst/>
            <a:gdLst/>
            <a:ahLst/>
            <a:cxnLst/>
            <a:rect l="l" t="t" r="r" b="b"/>
            <a:pathLst>
              <a:path w="1676400" h="6238875">
                <a:moveTo>
                  <a:pt x="1676399" y="6238874"/>
                </a:moveTo>
                <a:lnTo>
                  <a:pt x="0" y="6238874"/>
                </a:lnTo>
                <a:lnTo>
                  <a:pt x="0" y="0"/>
                </a:lnTo>
                <a:lnTo>
                  <a:pt x="1676399" y="0"/>
                </a:lnTo>
                <a:lnTo>
                  <a:pt x="1676399" y="6238874"/>
                </a:lnTo>
                <a:close/>
              </a:path>
            </a:pathLst>
          </a:custGeom>
          <a:solidFill>
            <a:srgbClr val="0F25A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49963" y="1368438"/>
            <a:ext cx="9429749" cy="62388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4350" y="2374115"/>
            <a:ext cx="2124074" cy="211454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61627" y="2510918"/>
            <a:ext cx="1971674" cy="197167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39299" y="1345358"/>
            <a:ext cx="5086985" cy="6426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50" spc="130">
                <a:solidFill>
                  <a:srgbClr val="4D4A45"/>
                </a:solidFill>
                <a:latin typeface="Microsoft Sans Serif"/>
                <a:cs typeface="Microsoft Sans Serif"/>
              </a:rPr>
              <a:t>Cooperação</a:t>
            </a:r>
            <a:r>
              <a:rPr dirty="0" sz="4050" spc="310">
                <a:solidFill>
                  <a:srgbClr val="4D4A45"/>
                </a:solidFill>
                <a:latin typeface="Microsoft Sans Serif"/>
                <a:cs typeface="Microsoft Sans Serif"/>
              </a:rPr>
              <a:t> </a:t>
            </a:r>
            <a:r>
              <a:rPr dirty="0" sz="4050" spc="110">
                <a:solidFill>
                  <a:srgbClr val="4D4A45"/>
                </a:solidFill>
                <a:latin typeface="Microsoft Sans Serif"/>
                <a:cs typeface="Microsoft Sans Serif"/>
              </a:rPr>
              <a:t>Técnica</a:t>
            </a:r>
            <a:endParaRPr sz="405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782" y="8668742"/>
            <a:ext cx="140462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-890" b="1">
                <a:solidFill>
                  <a:srgbClr val="FFA500"/>
                </a:solidFill>
                <a:latin typeface="Trebuchet MS"/>
                <a:cs typeface="Trebuchet MS"/>
              </a:rPr>
              <a:t>2</a:t>
            </a:r>
            <a:r>
              <a:rPr dirty="0" sz="10000" spc="15" b="1">
                <a:solidFill>
                  <a:srgbClr val="FFA500"/>
                </a:solidFill>
                <a:latin typeface="Trebuchet MS"/>
                <a:cs typeface="Trebuchet MS"/>
              </a:rPr>
              <a:t>3</a:t>
            </a:r>
            <a:endParaRPr sz="10000">
              <a:latin typeface="Trebuchet MS"/>
              <a:cs typeface="Trebuchet MS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06704" y="5143501"/>
            <a:ext cx="2276474" cy="225742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214518" y="9166879"/>
            <a:ext cx="1104899" cy="10953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509262" y="9444273"/>
            <a:ext cx="1619249" cy="76199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262560" y="9258301"/>
            <a:ext cx="1025439" cy="101917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536" y="0"/>
            <a:ext cx="18268315" cy="10287000"/>
            <a:chOff x="17536" y="0"/>
            <a:chExt cx="18268315" cy="10287000"/>
          </a:xfrm>
        </p:grpSpPr>
        <p:sp>
          <p:nvSpPr>
            <p:cNvPr id="3" name="object 3"/>
            <p:cNvSpPr/>
            <p:nvPr/>
          </p:nvSpPr>
          <p:spPr>
            <a:xfrm>
              <a:off x="17536" y="0"/>
              <a:ext cx="3895725" cy="10287000"/>
            </a:xfrm>
            <a:custGeom>
              <a:avLst/>
              <a:gdLst/>
              <a:ahLst/>
              <a:cxnLst/>
              <a:rect l="l" t="t" r="r" b="b"/>
              <a:pathLst>
                <a:path w="3895725" h="10287000">
                  <a:moveTo>
                    <a:pt x="3895724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3895724" y="0"/>
                  </a:lnTo>
                  <a:lnTo>
                    <a:pt x="3895724" y="10286999"/>
                  </a:lnTo>
                  <a:close/>
                </a:path>
              </a:pathLst>
            </a:custGeom>
            <a:solidFill>
              <a:srgbClr val="0F25A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12052" y="0"/>
              <a:ext cx="14373224" cy="1027747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6268" y="8668747"/>
            <a:ext cx="145161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-890" b="1">
                <a:solidFill>
                  <a:srgbClr val="FFA500"/>
                </a:solidFill>
                <a:latin typeface="Trebuchet MS"/>
                <a:cs typeface="Trebuchet MS"/>
              </a:rPr>
              <a:t>2</a:t>
            </a:r>
            <a:r>
              <a:rPr dirty="0" sz="10000" spc="390" b="1">
                <a:solidFill>
                  <a:srgbClr val="FFA500"/>
                </a:solidFill>
                <a:latin typeface="Trebuchet MS"/>
                <a:cs typeface="Trebuchet MS"/>
              </a:rPr>
              <a:t>4</a:t>
            </a:r>
            <a:endParaRPr sz="100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4753" y="0"/>
            <a:ext cx="3540125" cy="1827530"/>
          </a:xfrm>
          <a:prstGeom prst="rect">
            <a:avLst/>
          </a:prstGeom>
        </p:spPr>
        <p:txBody>
          <a:bodyPr wrap="square" lIns="0" tIns="80645" rIns="0" bIns="0" rtlCol="0" vert="horz">
            <a:spAutoFit/>
          </a:bodyPr>
          <a:lstStyle/>
          <a:p>
            <a:pPr algn="ctr" marL="12065" marR="5080">
              <a:lnSpc>
                <a:spcPts val="4580"/>
              </a:lnSpc>
              <a:spcBef>
                <a:spcPts val="635"/>
              </a:spcBef>
            </a:pPr>
            <a:r>
              <a:rPr dirty="0" sz="4200" spc="15" b="1">
                <a:solidFill>
                  <a:srgbClr val="FFFFFF"/>
                </a:solidFill>
                <a:latin typeface="Trebuchet MS"/>
                <a:cs typeface="Trebuchet MS"/>
              </a:rPr>
              <a:t>MAPEAMENTO </a:t>
            </a:r>
            <a:r>
              <a:rPr dirty="0" sz="4200" spc="-125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-55" b="1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4200" spc="-35" b="1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4200" spc="-34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30" b="1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dirty="0" sz="4200" spc="-204" b="1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4200" spc="45" b="1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dirty="0" sz="4200" spc="-150" b="1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4200" spc="-204" b="1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dirty="0" sz="4200" spc="370" b="1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dirty="0" sz="4200" spc="-34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200" spc="-55" b="1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dirty="0" sz="4200" spc="-25" b="1">
                <a:solidFill>
                  <a:srgbClr val="FFFFFF"/>
                </a:solidFill>
                <a:latin typeface="Trebuchet MS"/>
                <a:cs typeface="Trebuchet MS"/>
              </a:rPr>
              <a:t>E  </a:t>
            </a:r>
            <a:r>
              <a:rPr dirty="0" sz="4200" spc="105" b="1">
                <a:solidFill>
                  <a:srgbClr val="FFFFFF"/>
                </a:solidFill>
                <a:latin typeface="Trebuchet MS"/>
                <a:cs typeface="Trebuchet MS"/>
              </a:rPr>
              <a:t>INTERESSE</a:t>
            </a:r>
            <a:endParaRPr sz="42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4214518" y="9166877"/>
            <a:ext cx="4073525" cy="1110615"/>
            <a:chOff x="14214518" y="9166877"/>
            <a:chExt cx="4073525" cy="111061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14518" y="9166877"/>
              <a:ext cx="1104899" cy="10953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509261" y="9444269"/>
              <a:ext cx="1619249" cy="7619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262559" y="9258299"/>
              <a:ext cx="1025439" cy="10191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63098" y="3234916"/>
            <a:ext cx="3752850" cy="5162550"/>
          </a:xfrm>
          <a:custGeom>
            <a:avLst/>
            <a:gdLst/>
            <a:ahLst/>
            <a:cxnLst/>
            <a:rect l="l" t="t" r="r" b="b"/>
            <a:pathLst>
              <a:path w="3752850" h="5162550">
                <a:moveTo>
                  <a:pt x="3752849" y="5162549"/>
                </a:moveTo>
                <a:lnTo>
                  <a:pt x="0" y="5162549"/>
                </a:lnTo>
                <a:lnTo>
                  <a:pt x="0" y="0"/>
                </a:lnTo>
                <a:lnTo>
                  <a:pt x="3752849" y="0"/>
                </a:lnTo>
                <a:lnTo>
                  <a:pt x="3752849" y="5162549"/>
                </a:lnTo>
                <a:close/>
              </a:path>
            </a:pathLst>
          </a:custGeom>
          <a:solidFill>
            <a:srgbClr val="0F25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4238858" y="3234916"/>
            <a:ext cx="3752850" cy="5162550"/>
          </a:xfrm>
          <a:custGeom>
            <a:avLst/>
            <a:gdLst/>
            <a:ahLst/>
            <a:cxnLst/>
            <a:rect l="l" t="t" r="r" b="b"/>
            <a:pathLst>
              <a:path w="3752850" h="5162550">
                <a:moveTo>
                  <a:pt x="3752849" y="5162549"/>
                </a:moveTo>
                <a:lnTo>
                  <a:pt x="0" y="5162549"/>
                </a:lnTo>
                <a:lnTo>
                  <a:pt x="0" y="0"/>
                </a:lnTo>
                <a:lnTo>
                  <a:pt x="3752849" y="0"/>
                </a:lnTo>
                <a:lnTo>
                  <a:pt x="3752849" y="5162549"/>
                </a:lnTo>
                <a:close/>
              </a:path>
            </a:pathLst>
          </a:custGeom>
          <a:solidFill>
            <a:srgbClr val="0F25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921685" y="3234916"/>
            <a:ext cx="3752850" cy="5162550"/>
          </a:xfrm>
          <a:custGeom>
            <a:avLst/>
            <a:gdLst/>
            <a:ahLst/>
            <a:cxnLst/>
            <a:rect l="l" t="t" r="r" b="b"/>
            <a:pathLst>
              <a:path w="3752850" h="5162550">
                <a:moveTo>
                  <a:pt x="3752849" y="5162549"/>
                </a:moveTo>
                <a:lnTo>
                  <a:pt x="0" y="5162549"/>
                </a:lnTo>
                <a:lnTo>
                  <a:pt x="0" y="0"/>
                </a:lnTo>
                <a:lnTo>
                  <a:pt x="3752849" y="0"/>
                </a:lnTo>
                <a:lnTo>
                  <a:pt x="3752849" y="5162549"/>
                </a:lnTo>
                <a:close/>
              </a:path>
            </a:pathLst>
          </a:custGeom>
          <a:solidFill>
            <a:srgbClr val="0F25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080271" y="3234916"/>
            <a:ext cx="3752850" cy="5162550"/>
          </a:xfrm>
          <a:custGeom>
            <a:avLst/>
            <a:gdLst/>
            <a:ahLst/>
            <a:cxnLst/>
            <a:rect l="l" t="t" r="r" b="b"/>
            <a:pathLst>
              <a:path w="3752850" h="5162550">
                <a:moveTo>
                  <a:pt x="3752849" y="5162549"/>
                </a:moveTo>
                <a:lnTo>
                  <a:pt x="0" y="5162549"/>
                </a:lnTo>
                <a:lnTo>
                  <a:pt x="0" y="0"/>
                </a:lnTo>
                <a:lnTo>
                  <a:pt x="3752849" y="0"/>
                </a:lnTo>
                <a:lnTo>
                  <a:pt x="3752849" y="5162549"/>
                </a:lnTo>
                <a:close/>
              </a:path>
            </a:pathLst>
          </a:custGeom>
          <a:solidFill>
            <a:srgbClr val="0F25A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2490987" y="3559858"/>
            <a:ext cx="2245995" cy="2819400"/>
            <a:chOff x="2490987" y="3559858"/>
            <a:chExt cx="2245995" cy="2819400"/>
          </a:xfrm>
        </p:grpSpPr>
        <p:sp>
          <p:nvSpPr>
            <p:cNvPr id="7" name="object 7"/>
            <p:cNvSpPr/>
            <p:nvPr/>
          </p:nvSpPr>
          <p:spPr>
            <a:xfrm>
              <a:off x="2490978" y="3559860"/>
              <a:ext cx="2245995" cy="2819400"/>
            </a:xfrm>
            <a:custGeom>
              <a:avLst/>
              <a:gdLst/>
              <a:ahLst/>
              <a:cxnLst/>
              <a:rect l="l" t="t" r="r" b="b"/>
              <a:pathLst>
                <a:path w="2245995" h="2819400">
                  <a:moveTo>
                    <a:pt x="616470" y="815149"/>
                  </a:moveTo>
                  <a:lnTo>
                    <a:pt x="614705" y="806437"/>
                  </a:lnTo>
                  <a:lnTo>
                    <a:pt x="609892" y="799325"/>
                  </a:lnTo>
                  <a:lnTo>
                    <a:pt x="602754" y="794524"/>
                  </a:lnTo>
                  <a:lnTo>
                    <a:pt x="594017" y="792772"/>
                  </a:lnTo>
                  <a:lnTo>
                    <a:pt x="251079" y="792772"/>
                  </a:lnTo>
                  <a:lnTo>
                    <a:pt x="242341" y="794524"/>
                  </a:lnTo>
                  <a:lnTo>
                    <a:pt x="235204" y="799325"/>
                  </a:lnTo>
                  <a:lnTo>
                    <a:pt x="230390" y="806437"/>
                  </a:lnTo>
                  <a:lnTo>
                    <a:pt x="228625" y="815149"/>
                  </a:lnTo>
                  <a:lnTo>
                    <a:pt x="230390" y="823849"/>
                  </a:lnTo>
                  <a:lnTo>
                    <a:pt x="235204" y="830961"/>
                  </a:lnTo>
                  <a:lnTo>
                    <a:pt x="242341" y="835761"/>
                  </a:lnTo>
                  <a:lnTo>
                    <a:pt x="251079" y="837526"/>
                  </a:lnTo>
                  <a:lnTo>
                    <a:pt x="594017" y="837526"/>
                  </a:lnTo>
                  <a:lnTo>
                    <a:pt x="602754" y="835761"/>
                  </a:lnTo>
                  <a:lnTo>
                    <a:pt x="609892" y="830961"/>
                  </a:lnTo>
                  <a:lnTo>
                    <a:pt x="614705" y="823849"/>
                  </a:lnTo>
                  <a:lnTo>
                    <a:pt x="616470" y="815149"/>
                  </a:lnTo>
                  <a:close/>
                </a:path>
                <a:path w="2245995" h="2819400">
                  <a:moveTo>
                    <a:pt x="759345" y="2145830"/>
                  </a:moveTo>
                  <a:lnTo>
                    <a:pt x="755294" y="2101151"/>
                  </a:lnTo>
                  <a:lnTo>
                    <a:pt x="743610" y="2059076"/>
                  </a:lnTo>
                  <a:lnTo>
                    <a:pt x="725017" y="2020316"/>
                  </a:lnTo>
                  <a:lnTo>
                    <a:pt x="714463" y="2005533"/>
                  </a:lnTo>
                  <a:lnTo>
                    <a:pt x="714463" y="2145830"/>
                  </a:lnTo>
                  <a:lnTo>
                    <a:pt x="709002" y="2192578"/>
                  </a:lnTo>
                  <a:lnTo>
                    <a:pt x="693483" y="2235530"/>
                  </a:lnTo>
                  <a:lnTo>
                    <a:pt x="669112" y="2273439"/>
                  </a:lnTo>
                  <a:lnTo>
                    <a:pt x="637171" y="2305062"/>
                  </a:lnTo>
                  <a:lnTo>
                    <a:pt x="598881" y="2329192"/>
                  </a:lnTo>
                  <a:lnTo>
                    <a:pt x="555510" y="2344572"/>
                  </a:lnTo>
                  <a:lnTo>
                    <a:pt x="508292" y="2349970"/>
                  </a:lnTo>
                  <a:lnTo>
                    <a:pt x="461086" y="2344572"/>
                  </a:lnTo>
                  <a:lnTo>
                    <a:pt x="417715" y="2329192"/>
                  </a:lnTo>
                  <a:lnTo>
                    <a:pt x="379425" y="2305075"/>
                  </a:lnTo>
                  <a:lnTo>
                    <a:pt x="347484" y="2273439"/>
                  </a:lnTo>
                  <a:lnTo>
                    <a:pt x="323113" y="2235543"/>
                  </a:lnTo>
                  <a:lnTo>
                    <a:pt x="307581" y="2192591"/>
                  </a:lnTo>
                  <a:lnTo>
                    <a:pt x="302120" y="2145830"/>
                  </a:lnTo>
                  <a:lnTo>
                    <a:pt x="307568" y="2099094"/>
                  </a:lnTo>
                  <a:lnTo>
                    <a:pt x="323100" y="2056142"/>
                  </a:lnTo>
                  <a:lnTo>
                    <a:pt x="347472" y="2018233"/>
                  </a:lnTo>
                  <a:lnTo>
                    <a:pt x="379412" y="1986610"/>
                  </a:lnTo>
                  <a:lnTo>
                    <a:pt x="417703" y="1962480"/>
                  </a:lnTo>
                  <a:lnTo>
                    <a:pt x="461073" y="1947100"/>
                  </a:lnTo>
                  <a:lnTo>
                    <a:pt x="508292" y="1941703"/>
                  </a:lnTo>
                  <a:lnTo>
                    <a:pt x="555510" y="1947100"/>
                  </a:lnTo>
                  <a:lnTo>
                    <a:pt x="598881" y="1962480"/>
                  </a:lnTo>
                  <a:lnTo>
                    <a:pt x="637159" y="1986597"/>
                  </a:lnTo>
                  <a:lnTo>
                    <a:pt x="669112" y="2018233"/>
                  </a:lnTo>
                  <a:lnTo>
                    <a:pt x="693470" y="2056130"/>
                  </a:lnTo>
                  <a:lnTo>
                    <a:pt x="709002" y="2099081"/>
                  </a:lnTo>
                  <a:lnTo>
                    <a:pt x="714463" y="2145830"/>
                  </a:lnTo>
                  <a:lnTo>
                    <a:pt x="714463" y="2005533"/>
                  </a:lnTo>
                  <a:lnTo>
                    <a:pt x="700227" y="1985568"/>
                  </a:lnTo>
                  <a:lnTo>
                    <a:pt x="669950" y="1955558"/>
                  </a:lnTo>
                  <a:lnTo>
                    <a:pt x="650189" y="1941703"/>
                  </a:lnTo>
                  <a:lnTo>
                    <a:pt x="634898" y="1930971"/>
                  </a:lnTo>
                  <a:lnTo>
                    <a:pt x="595795" y="1912543"/>
                  </a:lnTo>
                  <a:lnTo>
                    <a:pt x="553339" y="1900961"/>
                  </a:lnTo>
                  <a:lnTo>
                    <a:pt x="508266" y="1896948"/>
                  </a:lnTo>
                  <a:lnTo>
                    <a:pt x="463194" y="1900961"/>
                  </a:lnTo>
                  <a:lnTo>
                    <a:pt x="420751" y="1912543"/>
                  </a:lnTo>
                  <a:lnTo>
                    <a:pt x="381635" y="1930971"/>
                  </a:lnTo>
                  <a:lnTo>
                    <a:pt x="346595" y="1955558"/>
                  </a:lnTo>
                  <a:lnTo>
                    <a:pt x="316306" y="1985568"/>
                  </a:lnTo>
                  <a:lnTo>
                    <a:pt x="291515" y="2020316"/>
                  </a:lnTo>
                  <a:lnTo>
                    <a:pt x="272923" y="2059076"/>
                  </a:lnTo>
                  <a:lnTo>
                    <a:pt x="261239" y="2101151"/>
                  </a:lnTo>
                  <a:lnTo>
                    <a:pt x="257187" y="2145830"/>
                  </a:lnTo>
                  <a:lnTo>
                    <a:pt x="261239" y="2190521"/>
                  </a:lnTo>
                  <a:lnTo>
                    <a:pt x="272923" y="2232596"/>
                  </a:lnTo>
                  <a:lnTo>
                    <a:pt x="291515" y="2271357"/>
                  </a:lnTo>
                  <a:lnTo>
                    <a:pt x="316306" y="2306104"/>
                  </a:lnTo>
                  <a:lnTo>
                    <a:pt x="346595" y="2336114"/>
                  </a:lnTo>
                  <a:lnTo>
                    <a:pt x="381635" y="2360701"/>
                  </a:lnTo>
                  <a:lnTo>
                    <a:pt x="420751" y="2379129"/>
                  </a:lnTo>
                  <a:lnTo>
                    <a:pt x="463194" y="2390711"/>
                  </a:lnTo>
                  <a:lnTo>
                    <a:pt x="508266" y="2394724"/>
                  </a:lnTo>
                  <a:lnTo>
                    <a:pt x="553339" y="2390711"/>
                  </a:lnTo>
                  <a:lnTo>
                    <a:pt x="595795" y="2379129"/>
                  </a:lnTo>
                  <a:lnTo>
                    <a:pt x="634898" y="2360701"/>
                  </a:lnTo>
                  <a:lnTo>
                    <a:pt x="650189" y="2349970"/>
                  </a:lnTo>
                  <a:lnTo>
                    <a:pt x="669950" y="2336114"/>
                  </a:lnTo>
                  <a:lnTo>
                    <a:pt x="700227" y="2306104"/>
                  </a:lnTo>
                  <a:lnTo>
                    <a:pt x="725017" y="2271357"/>
                  </a:lnTo>
                  <a:lnTo>
                    <a:pt x="743610" y="2232596"/>
                  </a:lnTo>
                  <a:lnTo>
                    <a:pt x="755294" y="2190521"/>
                  </a:lnTo>
                  <a:lnTo>
                    <a:pt x="759345" y="2145830"/>
                  </a:lnTo>
                  <a:close/>
                </a:path>
                <a:path w="2245995" h="2819400">
                  <a:moveTo>
                    <a:pt x="759345" y="418211"/>
                  </a:moveTo>
                  <a:lnTo>
                    <a:pt x="759079" y="417766"/>
                  </a:lnTo>
                  <a:lnTo>
                    <a:pt x="758939" y="415759"/>
                  </a:lnTo>
                  <a:lnTo>
                    <a:pt x="757758" y="411391"/>
                  </a:lnTo>
                  <a:lnTo>
                    <a:pt x="757339" y="410006"/>
                  </a:lnTo>
                  <a:lnTo>
                    <a:pt x="756399" y="408190"/>
                  </a:lnTo>
                  <a:lnTo>
                    <a:pt x="756386" y="407657"/>
                  </a:lnTo>
                  <a:lnTo>
                    <a:pt x="749579" y="396392"/>
                  </a:lnTo>
                  <a:lnTo>
                    <a:pt x="710260" y="331470"/>
                  </a:lnTo>
                  <a:lnTo>
                    <a:pt x="710260" y="441134"/>
                  </a:lnTo>
                  <a:lnTo>
                    <a:pt x="700976" y="457314"/>
                  </a:lnTo>
                  <a:lnTo>
                    <a:pt x="687400" y="470027"/>
                  </a:lnTo>
                  <a:lnTo>
                    <a:pt x="670483" y="478332"/>
                  </a:lnTo>
                  <a:lnTo>
                    <a:pt x="651167" y="481317"/>
                  </a:lnTo>
                  <a:lnTo>
                    <a:pt x="631875" y="478345"/>
                  </a:lnTo>
                  <a:lnTo>
                    <a:pt x="614959" y="470027"/>
                  </a:lnTo>
                  <a:lnTo>
                    <a:pt x="601370" y="457314"/>
                  </a:lnTo>
                  <a:lnTo>
                    <a:pt x="592061" y="441134"/>
                  </a:lnTo>
                  <a:lnTo>
                    <a:pt x="710260" y="441134"/>
                  </a:lnTo>
                  <a:lnTo>
                    <a:pt x="710260" y="331470"/>
                  </a:lnTo>
                  <a:lnTo>
                    <a:pt x="703618" y="320497"/>
                  </a:lnTo>
                  <a:lnTo>
                    <a:pt x="697128" y="309778"/>
                  </a:lnTo>
                  <a:lnTo>
                    <a:pt x="697128" y="396392"/>
                  </a:lnTo>
                  <a:lnTo>
                    <a:pt x="605205" y="396392"/>
                  </a:lnTo>
                  <a:lnTo>
                    <a:pt x="651167" y="320497"/>
                  </a:lnTo>
                  <a:lnTo>
                    <a:pt x="697128" y="396392"/>
                  </a:lnTo>
                  <a:lnTo>
                    <a:pt x="697128" y="309778"/>
                  </a:lnTo>
                  <a:lnTo>
                    <a:pt x="669886" y="264782"/>
                  </a:lnTo>
                  <a:lnTo>
                    <a:pt x="669036" y="264248"/>
                  </a:lnTo>
                  <a:lnTo>
                    <a:pt x="667600" y="262432"/>
                  </a:lnTo>
                  <a:lnTo>
                    <a:pt x="666788" y="261467"/>
                  </a:lnTo>
                  <a:lnTo>
                    <a:pt x="664298" y="259283"/>
                  </a:lnTo>
                  <a:lnTo>
                    <a:pt x="662711" y="258318"/>
                  </a:lnTo>
                  <a:lnTo>
                    <a:pt x="660260" y="257111"/>
                  </a:lnTo>
                  <a:lnTo>
                    <a:pt x="659765" y="256476"/>
                  </a:lnTo>
                  <a:lnTo>
                    <a:pt x="614476" y="239649"/>
                  </a:lnTo>
                  <a:lnTo>
                    <a:pt x="579120" y="226517"/>
                  </a:lnTo>
                  <a:lnTo>
                    <a:pt x="501599" y="197726"/>
                  </a:lnTo>
                  <a:lnTo>
                    <a:pt x="501726" y="195884"/>
                  </a:lnTo>
                  <a:lnTo>
                    <a:pt x="502158" y="194119"/>
                  </a:lnTo>
                  <a:lnTo>
                    <a:pt x="502158" y="192239"/>
                  </a:lnTo>
                  <a:lnTo>
                    <a:pt x="495896" y="161518"/>
                  </a:lnTo>
                  <a:lnTo>
                    <a:pt x="493509" y="158000"/>
                  </a:lnTo>
                  <a:lnTo>
                    <a:pt x="478828" y="136398"/>
                  </a:lnTo>
                  <a:lnTo>
                    <a:pt x="457225" y="121932"/>
                  </a:lnTo>
                  <a:lnTo>
                    <a:pt x="457225" y="192239"/>
                  </a:lnTo>
                  <a:lnTo>
                    <a:pt x="454494" y="205574"/>
                  </a:lnTo>
                  <a:lnTo>
                    <a:pt x="447052" y="216471"/>
                  </a:lnTo>
                  <a:lnTo>
                    <a:pt x="436029" y="223824"/>
                  </a:lnTo>
                  <a:lnTo>
                    <a:pt x="422541" y="226517"/>
                  </a:lnTo>
                  <a:lnTo>
                    <a:pt x="409054" y="223824"/>
                  </a:lnTo>
                  <a:lnTo>
                    <a:pt x="398018" y="216471"/>
                  </a:lnTo>
                  <a:lnTo>
                    <a:pt x="390575" y="205574"/>
                  </a:lnTo>
                  <a:lnTo>
                    <a:pt x="387845" y="192265"/>
                  </a:lnTo>
                  <a:lnTo>
                    <a:pt x="390575" y="178943"/>
                  </a:lnTo>
                  <a:lnTo>
                    <a:pt x="398018" y="168046"/>
                  </a:lnTo>
                  <a:lnTo>
                    <a:pt x="409054" y="160705"/>
                  </a:lnTo>
                  <a:lnTo>
                    <a:pt x="422541" y="158000"/>
                  </a:lnTo>
                  <a:lnTo>
                    <a:pt x="436029" y="160705"/>
                  </a:lnTo>
                  <a:lnTo>
                    <a:pt x="447052" y="168046"/>
                  </a:lnTo>
                  <a:lnTo>
                    <a:pt x="454494" y="178943"/>
                  </a:lnTo>
                  <a:lnTo>
                    <a:pt x="457225" y="192239"/>
                  </a:lnTo>
                  <a:lnTo>
                    <a:pt x="457225" y="121932"/>
                  </a:lnTo>
                  <a:lnTo>
                    <a:pt x="453517" y="119443"/>
                  </a:lnTo>
                  <a:lnTo>
                    <a:pt x="422567" y="113233"/>
                  </a:lnTo>
                  <a:lnTo>
                    <a:pt x="391604" y="119443"/>
                  </a:lnTo>
                  <a:lnTo>
                    <a:pt x="366306" y="136398"/>
                  </a:lnTo>
                  <a:lnTo>
                    <a:pt x="349224" y="161518"/>
                  </a:lnTo>
                  <a:lnTo>
                    <a:pt x="342963" y="192239"/>
                  </a:lnTo>
                  <a:lnTo>
                    <a:pt x="342963" y="194119"/>
                  </a:lnTo>
                  <a:lnTo>
                    <a:pt x="343382" y="195859"/>
                  </a:lnTo>
                  <a:lnTo>
                    <a:pt x="343522" y="197726"/>
                  </a:lnTo>
                  <a:lnTo>
                    <a:pt x="185356" y="256463"/>
                  </a:lnTo>
                  <a:lnTo>
                    <a:pt x="184861" y="257086"/>
                  </a:lnTo>
                  <a:lnTo>
                    <a:pt x="182422" y="258318"/>
                  </a:lnTo>
                  <a:lnTo>
                    <a:pt x="180797" y="259283"/>
                  </a:lnTo>
                  <a:lnTo>
                    <a:pt x="178308" y="261467"/>
                  </a:lnTo>
                  <a:lnTo>
                    <a:pt x="176669" y="263461"/>
                  </a:lnTo>
                  <a:lnTo>
                    <a:pt x="176060" y="264248"/>
                  </a:lnTo>
                  <a:lnTo>
                    <a:pt x="175209" y="264782"/>
                  </a:lnTo>
                  <a:lnTo>
                    <a:pt x="88709" y="407657"/>
                  </a:lnTo>
                  <a:lnTo>
                    <a:pt x="88671" y="408190"/>
                  </a:lnTo>
                  <a:lnTo>
                    <a:pt x="87769" y="409981"/>
                  </a:lnTo>
                  <a:lnTo>
                    <a:pt x="86931" y="412864"/>
                  </a:lnTo>
                  <a:lnTo>
                    <a:pt x="86144" y="415734"/>
                  </a:lnTo>
                  <a:lnTo>
                    <a:pt x="86004" y="417766"/>
                  </a:lnTo>
                  <a:lnTo>
                    <a:pt x="85737" y="418211"/>
                  </a:lnTo>
                  <a:lnTo>
                    <a:pt x="85737" y="418757"/>
                  </a:lnTo>
                  <a:lnTo>
                    <a:pt x="94246" y="460489"/>
                  </a:lnTo>
                  <a:lnTo>
                    <a:pt x="117449" y="494601"/>
                  </a:lnTo>
                  <a:lnTo>
                    <a:pt x="151841" y="517626"/>
                  </a:lnTo>
                  <a:lnTo>
                    <a:pt x="193916" y="526072"/>
                  </a:lnTo>
                  <a:lnTo>
                    <a:pt x="235991" y="517626"/>
                  </a:lnTo>
                  <a:lnTo>
                    <a:pt x="270383" y="494601"/>
                  </a:lnTo>
                  <a:lnTo>
                    <a:pt x="279425" y="481317"/>
                  </a:lnTo>
                  <a:lnTo>
                    <a:pt x="293598" y="460489"/>
                  </a:lnTo>
                  <a:lnTo>
                    <a:pt x="297548" y="441134"/>
                  </a:lnTo>
                  <a:lnTo>
                    <a:pt x="302120" y="418757"/>
                  </a:lnTo>
                  <a:lnTo>
                    <a:pt x="302120" y="418211"/>
                  </a:lnTo>
                  <a:lnTo>
                    <a:pt x="301853" y="417766"/>
                  </a:lnTo>
                  <a:lnTo>
                    <a:pt x="301713" y="415759"/>
                  </a:lnTo>
                  <a:lnTo>
                    <a:pt x="300520" y="411391"/>
                  </a:lnTo>
                  <a:lnTo>
                    <a:pt x="300101" y="410006"/>
                  </a:lnTo>
                  <a:lnTo>
                    <a:pt x="299161" y="408190"/>
                  </a:lnTo>
                  <a:lnTo>
                    <a:pt x="299161" y="407657"/>
                  </a:lnTo>
                  <a:lnTo>
                    <a:pt x="292341" y="396379"/>
                  </a:lnTo>
                  <a:lnTo>
                    <a:pt x="253009" y="331431"/>
                  </a:lnTo>
                  <a:lnTo>
                    <a:pt x="253009" y="441134"/>
                  </a:lnTo>
                  <a:lnTo>
                    <a:pt x="243713" y="457314"/>
                  </a:lnTo>
                  <a:lnTo>
                    <a:pt x="230136" y="470027"/>
                  </a:lnTo>
                  <a:lnTo>
                    <a:pt x="213220" y="478332"/>
                  </a:lnTo>
                  <a:lnTo>
                    <a:pt x="193916" y="481317"/>
                  </a:lnTo>
                  <a:lnTo>
                    <a:pt x="174612" y="478345"/>
                  </a:lnTo>
                  <a:lnTo>
                    <a:pt x="157708" y="470027"/>
                  </a:lnTo>
                  <a:lnTo>
                    <a:pt x="144132" y="457314"/>
                  </a:lnTo>
                  <a:lnTo>
                    <a:pt x="134835" y="441134"/>
                  </a:lnTo>
                  <a:lnTo>
                    <a:pt x="253009" y="441134"/>
                  </a:lnTo>
                  <a:lnTo>
                    <a:pt x="253009" y="331431"/>
                  </a:lnTo>
                  <a:lnTo>
                    <a:pt x="246380" y="320471"/>
                  </a:lnTo>
                  <a:lnTo>
                    <a:pt x="239877" y="309740"/>
                  </a:lnTo>
                  <a:lnTo>
                    <a:pt x="239877" y="396379"/>
                  </a:lnTo>
                  <a:lnTo>
                    <a:pt x="147967" y="396379"/>
                  </a:lnTo>
                  <a:lnTo>
                    <a:pt x="193941" y="320471"/>
                  </a:lnTo>
                  <a:lnTo>
                    <a:pt x="239877" y="396379"/>
                  </a:lnTo>
                  <a:lnTo>
                    <a:pt x="239877" y="309740"/>
                  </a:lnTo>
                  <a:lnTo>
                    <a:pt x="227152" y="288721"/>
                  </a:lnTo>
                  <a:lnTo>
                    <a:pt x="359270" y="239649"/>
                  </a:lnTo>
                  <a:lnTo>
                    <a:pt x="367601" y="248958"/>
                  </a:lnTo>
                  <a:lnTo>
                    <a:pt x="377304" y="256819"/>
                  </a:lnTo>
                  <a:lnTo>
                    <a:pt x="388188" y="263105"/>
                  </a:lnTo>
                  <a:lnTo>
                    <a:pt x="400113" y="267665"/>
                  </a:lnTo>
                  <a:lnTo>
                    <a:pt x="400113" y="511479"/>
                  </a:lnTo>
                  <a:lnTo>
                    <a:pt x="362165" y="523240"/>
                  </a:lnTo>
                  <a:lnTo>
                    <a:pt x="329272" y="544677"/>
                  </a:lnTo>
                  <a:lnTo>
                    <a:pt x="303441" y="574306"/>
                  </a:lnTo>
                  <a:lnTo>
                    <a:pt x="286689" y="610628"/>
                  </a:lnTo>
                  <a:lnTo>
                    <a:pt x="284695" y="617385"/>
                  </a:lnTo>
                  <a:lnTo>
                    <a:pt x="286016" y="624700"/>
                  </a:lnTo>
                  <a:lnTo>
                    <a:pt x="294487" y="635977"/>
                  </a:lnTo>
                  <a:lnTo>
                    <a:pt x="301155" y="639318"/>
                  </a:lnTo>
                  <a:lnTo>
                    <a:pt x="543928" y="639318"/>
                  </a:lnTo>
                  <a:lnTo>
                    <a:pt x="550595" y="636003"/>
                  </a:lnTo>
                  <a:lnTo>
                    <a:pt x="554812" y="630339"/>
                  </a:lnTo>
                  <a:lnTo>
                    <a:pt x="559054" y="624700"/>
                  </a:lnTo>
                  <a:lnTo>
                    <a:pt x="560387" y="617385"/>
                  </a:lnTo>
                  <a:lnTo>
                    <a:pt x="558380" y="610628"/>
                  </a:lnTo>
                  <a:lnTo>
                    <a:pt x="550976" y="594563"/>
                  </a:lnTo>
                  <a:lnTo>
                    <a:pt x="541642" y="574306"/>
                  </a:lnTo>
                  <a:lnTo>
                    <a:pt x="524256" y="554380"/>
                  </a:lnTo>
                  <a:lnTo>
                    <a:pt x="515810" y="544677"/>
                  </a:lnTo>
                  <a:lnTo>
                    <a:pt x="501192" y="535152"/>
                  </a:lnTo>
                  <a:lnTo>
                    <a:pt x="501192" y="594563"/>
                  </a:lnTo>
                  <a:lnTo>
                    <a:pt x="343877" y="594563"/>
                  </a:lnTo>
                  <a:lnTo>
                    <a:pt x="378015" y="565251"/>
                  </a:lnTo>
                  <a:lnTo>
                    <a:pt x="422541" y="554380"/>
                  </a:lnTo>
                  <a:lnTo>
                    <a:pt x="467029" y="565238"/>
                  </a:lnTo>
                  <a:lnTo>
                    <a:pt x="501192" y="594563"/>
                  </a:lnTo>
                  <a:lnTo>
                    <a:pt x="501192" y="535152"/>
                  </a:lnTo>
                  <a:lnTo>
                    <a:pt x="482917" y="523240"/>
                  </a:lnTo>
                  <a:lnTo>
                    <a:pt x="444995" y="511479"/>
                  </a:lnTo>
                  <a:lnTo>
                    <a:pt x="444995" y="267665"/>
                  </a:lnTo>
                  <a:lnTo>
                    <a:pt x="456895" y="263105"/>
                  </a:lnTo>
                  <a:lnTo>
                    <a:pt x="467791" y="256819"/>
                  </a:lnTo>
                  <a:lnTo>
                    <a:pt x="477494" y="248958"/>
                  </a:lnTo>
                  <a:lnTo>
                    <a:pt x="485838" y="239649"/>
                  </a:lnTo>
                  <a:lnTo>
                    <a:pt x="617956" y="288721"/>
                  </a:lnTo>
                  <a:lnTo>
                    <a:pt x="545947" y="407657"/>
                  </a:lnTo>
                  <a:lnTo>
                    <a:pt x="545909" y="408190"/>
                  </a:lnTo>
                  <a:lnTo>
                    <a:pt x="545007" y="409981"/>
                  </a:lnTo>
                  <a:lnTo>
                    <a:pt x="544169" y="412864"/>
                  </a:lnTo>
                  <a:lnTo>
                    <a:pt x="543382" y="415734"/>
                  </a:lnTo>
                  <a:lnTo>
                    <a:pt x="543255" y="417766"/>
                  </a:lnTo>
                  <a:lnTo>
                    <a:pt x="542975" y="418211"/>
                  </a:lnTo>
                  <a:lnTo>
                    <a:pt x="542975" y="418757"/>
                  </a:lnTo>
                  <a:lnTo>
                    <a:pt x="551497" y="460489"/>
                  </a:lnTo>
                  <a:lnTo>
                    <a:pt x="574713" y="494601"/>
                  </a:lnTo>
                  <a:lnTo>
                    <a:pt x="609104" y="517626"/>
                  </a:lnTo>
                  <a:lnTo>
                    <a:pt x="651167" y="526072"/>
                  </a:lnTo>
                  <a:lnTo>
                    <a:pt x="693229" y="517626"/>
                  </a:lnTo>
                  <a:lnTo>
                    <a:pt x="727621" y="494601"/>
                  </a:lnTo>
                  <a:lnTo>
                    <a:pt x="750824" y="460489"/>
                  </a:lnTo>
                  <a:lnTo>
                    <a:pt x="759345" y="418757"/>
                  </a:lnTo>
                  <a:lnTo>
                    <a:pt x="759345" y="418211"/>
                  </a:lnTo>
                  <a:close/>
                </a:path>
                <a:path w="2245995" h="2819400">
                  <a:moveTo>
                    <a:pt x="873658" y="2145830"/>
                  </a:moveTo>
                  <a:lnTo>
                    <a:pt x="870318" y="2096757"/>
                  </a:lnTo>
                  <a:lnTo>
                    <a:pt x="860590" y="2049678"/>
                  </a:lnTo>
                  <a:lnTo>
                    <a:pt x="844905" y="2005012"/>
                  </a:lnTo>
                  <a:lnTo>
                    <a:pt x="828751" y="1973173"/>
                  </a:lnTo>
                  <a:lnTo>
                    <a:pt x="828751" y="2145830"/>
                  </a:lnTo>
                  <a:lnTo>
                    <a:pt x="825271" y="2192667"/>
                  </a:lnTo>
                  <a:lnTo>
                    <a:pt x="815162" y="2237397"/>
                  </a:lnTo>
                  <a:lnTo>
                    <a:pt x="798918" y="2279510"/>
                  </a:lnTo>
                  <a:lnTo>
                    <a:pt x="777049" y="2318524"/>
                  </a:lnTo>
                  <a:lnTo>
                    <a:pt x="750049" y="2353945"/>
                  </a:lnTo>
                  <a:lnTo>
                    <a:pt x="718413" y="2385276"/>
                  </a:lnTo>
                  <a:lnTo>
                    <a:pt x="682650" y="2412022"/>
                  </a:lnTo>
                  <a:lnTo>
                    <a:pt x="643255" y="2433675"/>
                  </a:lnTo>
                  <a:lnTo>
                    <a:pt x="600722" y="2449753"/>
                  </a:lnTo>
                  <a:lnTo>
                    <a:pt x="555561" y="2459774"/>
                  </a:lnTo>
                  <a:lnTo>
                    <a:pt x="508266" y="2463215"/>
                  </a:lnTo>
                  <a:lnTo>
                    <a:pt x="460984" y="2459774"/>
                  </a:lnTo>
                  <a:lnTo>
                    <a:pt x="415823" y="2449753"/>
                  </a:lnTo>
                  <a:lnTo>
                    <a:pt x="373303" y="2433675"/>
                  </a:lnTo>
                  <a:lnTo>
                    <a:pt x="333908" y="2412022"/>
                  </a:lnTo>
                  <a:lnTo>
                    <a:pt x="298145" y="2385276"/>
                  </a:lnTo>
                  <a:lnTo>
                    <a:pt x="266509" y="2353945"/>
                  </a:lnTo>
                  <a:lnTo>
                    <a:pt x="239509" y="2318524"/>
                  </a:lnTo>
                  <a:lnTo>
                    <a:pt x="217639" y="2279510"/>
                  </a:lnTo>
                  <a:lnTo>
                    <a:pt x="201396" y="2237397"/>
                  </a:lnTo>
                  <a:lnTo>
                    <a:pt x="191287" y="2192667"/>
                  </a:lnTo>
                  <a:lnTo>
                    <a:pt x="187807" y="2145830"/>
                  </a:lnTo>
                  <a:lnTo>
                    <a:pt x="191287" y="2099005"/>
                  </a:lnTo>
                  <a:lnTo>
                    <a:pt x="201396" y="2054275"/>
                  </a:lnTo>
                  <a:lnTo>
                    <a:pt x="217639" y="2012162"/>
                  </a:lnTo>
                  <a:lnTo>
                    <a:pt x="239509" y="1973148"/>
                  </a:lnTo>
                  <a:lnTo>
                    <a:pt x="266509" y="1937727"/>
                  </a:lnTo>
                  <a:lnTo>
                    <a:pt x="298145" y="1906397"/>
                  </a:lnTo>
                  <a:lnTo>
                    <a:pt x="333908" y="1879650"/>
                  </a:lnTo>
                  <a:lnTo>
                    <a:pt x="373303" y="1857997"/>
                  </a:lnTo>
                  <a:lnTo>
                    <a:pt x="415823" y="1841919"/>
                  </a:lnTo>
                  <a:lnTo>
                    <a:pt x="460984" y="1831898"/>
                  </a:lnTo>
                  <a:lnTo>
                    <a:pt x="508266" y="1828457"/>
                  </a:lnTo>
                  <a:lnTo>
                    <a:pt x="555561" y="1831898"/>
                  </a:lnTo>
                  <a:lnTo>
                    <a:pt x="600722" y="1841919"/>
                  </a:lnTo>
                  <a:lnTo>
                    <a:pt x="643255" y="1857997"/>
                  </a:lnTo>
                  <a:lnTo>
                    <a:pt x="682650" y="1879650"/>
                  </a:lnTo>
                  <a:lnTo>
                    <a:pt x="718413" y="1906397"/>
                  </a:lnTo>
                  <a:lnTo>
                    <a:pt x="750049" y="1937727"/>
                  </a:lnTo>
                  <a:lnTo>
                    <a:pt x="777049" y="1973148"/>
                  </a:lnTo>
                  <a:lnTo>
                    <a:pt x="798918" y="2012162"/>
                  </a:lnTo>
                  <a:lnTo>
                    <a:pt x="815162" y="2054275"/>
                  </a:lnTo>
                  <a:lnTo>
                    <a:pt x="825271" y="2099005"/>
                  </a:lnTo>
                  <a:lnTo>
                    <a:pt x="828751" y="2145830"/>
                  </a:lnTo>
                  <a:lnTo>
                    <a:pt x="828751" y="1973173"/>
                  </a:lnTo>
                  <a:lnTo>
                    <a:pt x="797433" y="1924685"/>
                  </a:lnTo>
                  <a:lnTo>
                    <a:pt x="766521" y="1889887"/>
                  </a:lnTo>
                  <a:lnTo>
                    <a:pt x="731405" y="1859254"/>
                  </a:lnTo>
                  <a:lnTo>
                    <a:pt x="692543" y="1833206"/>
                  </a:lnTo>
                  <a:lnTo>
                    <a:pt x="682993" y="1828457"/>
                  </a:lnTo>
                  <a:lnTo>
                    <a:pt x="650354" y="1812201"/>
                  </a:lnTo>
                  <a:lnTo>
                    <a:pt x="605294" y="1796656"/>
                  </a:lnTo>
                  <a:lnTo>
                    <a:pt x="557784" y="1787017"/>
                  </a:lnTo>
                  <a:lnTo>
                    <a:pt x="508266" y="1783702"/>
                  </a:lnTo>
                  <a:lnTo>
                    <a:pt x="458749" y="1787017"/>
                  </a:lnTo>
                  <a:lnTo>
                    <a:pt x="411251" y="1796656"/>
                  </a:lnTo>
                  <a:lnTo>
                    <a:pt x="366179" y="1812201"/>
                  </a:lnTo>
                  <a:lnTo>
                    <a:pt x="324002" y="1833206"/>
                  </a:lnTo>
                  <a:lnTo>
                    <a:pt x="285127" y="1859254"/>
                  </a:lnTo>
                  <a:lnTo>
                    <a:pt x="250024" y="1889887"/>
                  </a:lnTo>
                  <a:lnTo>
                    <a:pt x="219125" y="1924685"/>
                  </a:lnTo>
                  <a:lnTo>
                    <a:pt x="192849" y="1963204"/>
                  </a:lnTo>
                  <a:lnTo>
                    <a:pt x="171653" y="2005012"/>
                  </a:lnTo>
                  <a:lnTo>
                    <a:pt x="155968" y="2049678"/>
                  </a:lnTo>
                  <a:lnTo>
                    <a:pt x="146240" y="2096757"/>
                  </a:lnTo>
                  <a:lnTo>
                    <a:pt x="142900" y="2145830"/>
                  </a:lnTo>
                  <a:lnTo>
                    <a:pt x="146240" y="2194915"/>
                  </a:lnTo>
                  <a:lnTo>
                    <a:pt x="155968" y="2241994"/>
                  </a:lnTo>
                  <a:lnTo>
                    <a:pt x="171653" y="2286660"/>
                  </a:lnTo>
                  <a:lnTo>
                    <a:pt x="192862" y="2328468"/>
                  </a:lnTo>
                  <a:lnTo>
                    <a:pt x="219125" y="2366988"/>
                  </a:lnTo>
                  <a:lnTo>
                    <a:pt x="250037" y="2401786"/>
                  </a:lnTo>
                  <a:lnTo>
                    <a:pt x="285140" y="2432418"/>
                  </a:lnTo>
                  <a:lnTo>
                    <a:pt x="324002" y="2458466"/>
                  </a:lnTo>
                  <a:lnTo>
                    <a:pt x="366191" y="2479471"/>
                  </a:lnTo>
                  <a:lnTo>
                    <a:pt x="411251" y="2495016"/>
                  </a:lnTo>
                  <a:lnTo>
                    <a:pt x="458762" y="2504656"/>
                  </a:lnTo>
                  <a:lnTo>
                    <a:pt x="508266" y="2507970"/>
                  </a:lnTo>
                  <a:lnTo>
                    <a:pt x="557784" y="2504656"/>
                  </a:lnTo>
                  <a:lnTo>
                    <a:pt x="605294" y="2495016"/>
                  </a:lnTo>
                  <a:lnTo>
                    <a:pt x="650354" y="2479471"/>
                  </a:lnTo>
                  <a:lnTo>
                    <a:pt x="682980" y="2463215"/>
                  </a:lnTo>
                  <a:lnTo>
                    <a:pt x="692543" y="2458466"/>
                  </a:lnTo>
                  <a:lnTo>
                    <a:pt x="731405" y="2432418"/>
                  </a:lnTo>
                  <a:lnTo>
                    <a:pt x="766521" y="2401786"/>
                  </a:lnTo>
                  <a:lnTo>
                    <a:pt x="797433" y="2366988"/>
                  </a:lnTo>
                  <a:lnTo>
                    <a:pt x="823696" y="2328468"/>
                  </a:lnTo>
                  <a:lnTo>
                    <a:pt x="844905" y="2286660"/>
                  </a:lnTo>
                  <a:lnTo>
                    <a:pt x="860590" y="2241994"/>
                  </a:lnTo>
                  <a:lnTo>
                    <a:pt x="870318" y="2194915"/>
                  </a:lnTo>
                  <a:lnTo>
                    <a:pt x="873658" y="2145830"/>
                  </a:lnTo>
                  <a:close/>
                </a:path>
                <a:path w="2245995" h="2819400">
                  <a:moveTo>
                    <a:pt x="1588096" y="277202"/>
                  </a:moveTo>
                  <a:lnTo>
                    <a:pt x="1586331" y="268490"/>
                  </a:lnTo>
                  <a:lnTo>
                    <a:pt x="1581518" y="261378"/>
                  </a:lnTo>
                  <a:lnTo>
                    <a:pt x="1574380" y="256578"/>
                  </a:lnTo>
                  <a:lnTo>
                    <a:pt x="1565643" y="254825"/>
                  </a:lnTo>
                  <a:lnTo>
                    <a:pt x="994105" y="254825"/>
                  </a:lnTo>
                  <a:lnTo>
                    <a:pt x="985367" y="256578"/>
                  </a:lnTo>
                  <a:lnTo>
                    <a:pt x="978230" y="261378"/>
                  </a:lnTo>
                  <a:lnTo>
                    <a:pt x="973416" y="268490"/>
                  </a:lnTo>
                  <a:lnTo>
                    <a:pt x="971651" y="277202"/>
                  </a:lnTo>
                  <a:lnTo>
                    <a:pt x="973416" y="285902"/>
                  </a:lnTo>
                  <a:lnTo>
                    <a:pt x="978230" y="293014"/>
                  </a:lnTo>
                  <a:lnTo>
                    <a:pt x="985367" y="297815"/>
                  </a:lnTo>
                  <a:lnTo>
                    <a:pt x="994105" y="299580"/>
                  </a:lnTo>
                  <a:lnTo>
                    <a:pt x="1565643" y="299580"/>
                  </a:lnTo>
                  <a:lnTo>
                    <a:pt x="1574380" y="297815"/>
                  </a:lnTo>
                  <a:lnTo>
                    <a:pt x="1581518" y="293014"/>
                  </a:lnTo>
                  <a:lnTo>
                    <a:pt x="1586331" y="285902"/>
                  </a:lnTo>
                  <a:lnTo>
                    <a:pt x="1588096" y="277202"/>
                  </a:lnTo>
                  <a:close/>
                </a:path>
                <a:path w="2245995" h="2819400">
                  <a:moveTo>
                    <a:pt x="1759559" y="985024"/>
                  </a:moveTo>
                  <a:lnTo>
                    <a:pt x="1757794" y="976325"/>
                  </a:lnTo>
                  <a:lnTo>
                    <a:pt x="1752981" y="969200"/>
                  </a:lnTo>
                  <a:lnTo>
                    <a:pt x="1745843" y="964412"/>
                  </a:lnTo>
                  <a:lnTo>
                    <a:pt x="1737106" y="962647"/>
                  </a:lnTo>
                  <a:lnTo>
                    <a:pt x="393954" y="962647"/>
                  </a:lnTo>
                  <a:lnTo>
                    <a:pt x="385216" y="964412"/>
                  </a:lnTo>
                  <a:lnTo>
                    <a:pt x="378079" y="969200"/>
                  </a:lnTo>
                  <a:lnTo>
                    <a:pt x="373265" y="976312"/>
                  </a:lnTo>
                  <a:lnTo>
                    <a:pt x="371500" y="985024"/>
                  </a:lnTo>
                  <a:lnTo>
                    <a:pt x="373265" y="993736"/>
                  </a:lnTo>
                  <a:lnTo>
                    <a:pt x="378079" y="1000848"/>
                  </a:lnTo>
                  <a:lnTo>
                    <a:pt x="385216" y="1005649"/>
                  </a:lnTo>
                  <a:lnTo>
                    <a:pt x="393954" y="1007402"/>
                  </a:lnTo>
                  <a:lnTo>
                    <a:pt x="1737106" y="1007402"/>
                  </a:lnTo>
                  <a:lnTo>
                    <a:pt x="1745843" y="1005649"/>
                  </a:lnTo>
                  <a:lnTo>
                    <a:pt x="1752981" y="1000848"/>
                  </a:lnTo>
                  <a:lnTo>
                    <a:pt x="1757794" y="993736"/>
                  </a:lnTo>
                  <a:lnTo>
                    <a:pt x="1759559" y="985024"/>
                  </a:lnTo>
                  <a:close/>
                </a:path>
                <a:path w="2245995" h="2819400">
                  <a:moveTo>
                    <a:pt x="1759572" y="1692833"/>
                  </a:moveTo>
                  <a:lnTo>
                    <a:pt x="1757807" y="1684121"/>
                  </a:lnTo>
                  <a:lnTo>
                    <a:pt x="1752993" y="1677009"/>
                  </a:lnTo>
                  <a:lnTo>
                    <a:pt x="1745856" y="1672209"/>
                  </a:lnTo>
                  <a:lnTo>
                    <a:pt x="1737118" y="1670456"/>
                  </a:lnTo>
                  <a:lnTo>
                    <a:pt x="851204" y="1670456"/>
                  </a:lnTo>
                  <a:lnTo>
                    <a:pt x="842467" y="1672209"/>
                  </a:lnTo>
                  <a:lnTo>
                    <a:pt x="835329" y="1677009"/>
                  </a:lnTo>
                  <a:lnTo>
                    <a:pt x="830516" y="1684121"/>
                  </a:lnTo>
                  <a:lnTo>
                    <a:pt x="828751" y="1692833"/>
                  </a:lnTo>
                  <a:lnTo>
                    <a:pt x="830516" y="1701533"/>
                  </a:lnTo>
                  <a:lnTo>
                    <a:pt x="835329" y="1708645"/>
                  </a:lnTo>
                  <a:lnTo>
                    <a:pt x="842467" y="1713445"/>
                  </a:lnTo>
                  <a:lnTo>
                    <a:pt x="851204" y="1715211"/>
                  </a:lnTo>
                  <a:lnTo>
                    <a:pt x="1737118" y="1715211"/>
                  </a:lnTo>
                  <a:lnTo>
                    <a:pt x="1745856" y="1713445"/>
                  </a:lnTo>
                  <a:lnTo>
                    <a:pt x="1752993" y="1708645"/>
                  </a:lnTo>
                  <a:lnTo>
                    <a:pt x="1757807" y="1701533"/>
                  </a:lnTo>
                  <a:lnTo>
                    <a:pt x="1759572" y="1692833"/>
                  </a:lnTo>
                  <a:close/>
                </a:path>
                <a:path w="2245995" h="2819400">
                  <a:moveTo>
                    <a:pt x="1759572" y="1466342"/>
                  </a:moveTo>
                  <a:lnTo>
                    <a:pt x="1757807" y="1457629"/>
                  </a:lnTo>
                  <a:lnTo>
                    <a:pt x="1752993" y="1450517"/>
                  </a:lnTo>
                  <a:lnTo>
                    <a:pt x="1745856" y="1445717"/>
                  </a:lnTo>
                  <a:lnTo>
                    <a:pt x="1737118" y="1443964"/>
                  </a:lnTo>
                  <a:lnTo>
                    <a:pt x="251079" y="1443964"/>
                  </a:lnTo>
                  <a:lnTo>
                    <a:pt x="242341" y="1445717"/>
                  </a:lnTo>
                  <a:lnTo>
                    <a:pt x="235204" y="1450517"/>
                  </a:lnTo>
                  <a:lnTo>
                    <a:pt x="230390" y="1457629"/>
                  </a:lnTo>
                  <a:lnTo>
                    <a:pt x="228625" y="1466342"/>
                  </a:lnTo>
                  <a:lnTo>
                    <a:pt x="230390" y="1475041"/>
                  </a:lnTo>
                  <a:lnTo>
                    <a:pt x="235204" y="1482153"/>
                  </a:lnTo>
                  <a:lnTo>
                    <a:pt x="242328" y="1486954"/>
                  </a:lnTo>
                  <a:lnTo>
                    <a:pt x="251079" y="1488719"/>
                  </a:lnTo>
                  <a:lnTo>
                    <a:pt x="1737118" y="1488719"/>
                  </a:lnTo>
                  <a:lnTo>
                    <a:pt x="1745856" y="1486954"/>
                  </a:lnTo>
                  <a:lnTo>
                    <a:pt x="1752993" y="1482153"/>
                  </a:lnTo>
                  <a:lnTo>
                    <a:pt x="1757807" y="1475041"/>
                  </a:lnTo>
                  <a:lnTo>
                    <a:pt x="1759572" y="1466342"/>
                  </a:lnTo>
                  <a:close/>
                </a:path>
                <a:path w="2245995" h="2819400">
                  <a:moveTo>
                    <a:pt x="1759572" y="1211516"/>
                  </a:moveTo>
                  <a:lnTo>
                    <a:pt x="1757807" y="1202817"/>
                  </a:lnTo>
                  <a:lnTo>
                    <a:pt x="1752993" y="1195692"/>
                  </a:lnTo>
                  <a:lnTo>
                    <a:pt x="1745856" y="1190904"/>
                  </a:lnTo>
                  <a:lnTo>
                    <a:pt x="1737118" y="1189139"/>
                  </a:lnTo>
                  <a:lnTo>
                    <a:pt x="251079" y="1189139"/>
                  </a:lnTo>
                  <a:lnTo>
                    <a:pt x="242341" y="1190904"/>
                  </a:lnTo>
                  <a:lnTo>
                    <a:pt x="235204" y="1195692"/>
                  </a:lnTo>
                  <a:lnTo>
                    <a:pt x="230390" y="1202817"/>
                  </a:lnTo>
                  <a:lnTo>
                    <a:pt x="228625" y="1211516"/>
                  </a:lnTo>
                  <a:lnTo>
                    <a:pt x="230390" y="1220228"/>
                  </a:lnTo>
                  <a:lnTo>
                    <a:pt x="235204" y="1227340"/>
                  </a:lnTo>
                  <a:lnTo>
                    <a:pt x="242328" y="1232141"/>
                  </a:lnTo>
                  <a:lnTo>
                    <a:pt x="251079" y="1233893"/>
                  </a:lnTo>
                  <a:lnTo>
                    <a:pt x="1737118" y="1233893"/>
                  </a:lnTo>
                  <a:lnTo>
                    <a:pt x="1745856" y="1232141"/>
                  </a:lnTo>
                  <a:lnTo>
                    <a:pt x="1752993" y="1227340"/>
                  </a:lnTo>
                  <a:lnTo>
                    <a:pt x="1757807" y="1220228"/>
                  </a:lnTo>
                  <a:lnTo>
                    <a:pt x="1759572" y="1211516"/>
                  </a:lnTo>
                  <a:close/>
                </a:path>
                <a:path w="2245995" h="2819400">
                  <a:moveTo>
                    <a:pt x="1816747" y="475386"/>
                  </a:moveTo>
                  <a:lnTo>
                    <a:pt x="1814982" y="466674"/>
                  </a:lnTo>
                  <a:lnTo>
                    <a:pt x="1810169" y="459562"/>
                  </a:lnTo>
                  <a:lnTo>
                    <a:pt x="1803031" y="454774"/>
                  </a:lnTo>
                  <a:lnTo>
                    <a:pt x="1794294" y="453009"/>
                  </a:lnTo>
                  <a:lnTo>
                    <a:pt x="908367" y="453009"/>
                  </a:lnTo>
                  <a:lnTo>
                    <a:pt x="899642" y="454774"/>
                  </a:lnTo>
                  <a:lnTo>
                    <a:pt x="892492" y="459562"/>
                  </a:lnTo>
                  <a:lnTo>
                    <a:pt x="887679" y="466674"/>
                  </a:lnTo>
                  <a:lnTo>
                    <a:pt x="885913" y="475386"/>
                  </a:lnTo>
                  <a:lnTo>
                    <a:pt x="887679" y="484098"/>
                  </a:lnTo>
                  <a:lnTo>
                    <a:pt x="892492" y="491210"/>
                  </a:lnTo>
                  <a:lnTo>
                    <a:pt x="899629" y="495998"/>
                  </a:lnTo>
                  <a:lnTo>
                    <a:pt x="908367" y="497763"/>
                  </a:lnTo>
                  <a:lnTo>
                    <a:pt x="1794294" y="497763"/>
                  </a:lnTo>
                  <a:lnTo>
                    <a:pt x="1803031" y="495998"/>
                  </a:lnTo>
                  <a:lnTo>
                    <a:pt x="1810169" y="491210"/>
                  </a:lnTo>
                  <a:lnTo>
                    <a:pt x="1814982" y="484098"/>
                  </a:lnTo>
                  <a:lnTo>
                    <a:pt x="1816747" y="475386"/>
                  </a:lnTo>
                  <a:close/>
                </a:path>
                <a:path w="2245995" h="2819400">
                  <a:moveTo>
                    <a:pt x="2245385" y="192265"/>
                  </a:moveTo>
                  <a:lnTo>
                    <a:pt x="2243620" y="183553"/>
                  </a:lnTo>
                  <a:lnTo>
                    <a:pt x="2238806" y="176441"/>
                  </a:lnTo>
                  <a:lnTo>
                    <a:pt x="2231669" y="171640"/>
                  </a:lnTo>
                  <a:lnTo>
                    <a:pt x="2222931" y="169887"/>
                  </a:lnTo>
                  <a:lnTo>
                    <a:pt x="2200478" y="169887"/>
                  </a:lnTo>
                  <a:lnTo>
                    <a:pt x="2200478" y="214642"/>
                  </a:lnTo>
                  <a:lnTo>
                    <a:pt x="2200478" y="2774658"/>
                  </a:lnTo>
                  <a:lnTo>
                    <a:pt x="302120" y="2774658"/>
                  </a:lnTo>
                  <a:lnTo>
                    <a:pt x="302120" y="2649524"/>
                  </a:lnTo>
                  <a:lnTo>
                    <a:pt x="1965744" y="2649524"/>
                  </a:lnTo>
                  <a:lnTo>
                    <a:pt x="1974481" y="2647759"/>
                  </a:lnTo>
                  <a:lnTo>
                    <a:pt x="1981619" y="2642971"/>
                  </a:lnTo>
                  <a:lnTo>
                    <a:pt x="1986432" y="2635859"/>
                  </a:lnTo>
                  <a:lnTo>
                    <a:pt x="1988197" y="2627147"/>
                  </a:lnTo>
                  <a:lnTo>
                    <a:pt x="1988197" y="2604770"/>
                  </a:lnTo>
                  <a:lnTo>
                    <a:pt x="1988197" y="214642"/>
                  </a:lnTo>
                  <a:lnTo>
                    <a:pt x="2200478" y="214642"/>
                  </a:lnTo>
                  <a:lnTo>
                    <a:pt x="2200478" y="169887"/>
                  </a:lnTo>
                  <a:lnTo>
                    <a:pt x="1988185" y="169887"/>
                  </a:lnTo>
                  <a:lnTo>
                    <a:pt x="1988185" y="44754"/>
                  </a:lnTo>
                  <a:lnTo>
                    <a:pt x="1988185" y="22377"/>
                  </a:lnTo>
                  <a:lnTo>
                    <a:pt x="1986419" y="13677"/>
                  </a:lnTo>
                  <a:lnTo>
                    <a:pt x="1981606" y="6565"/>
                  </a:lnTo>
                  <a:lnTo>
                    <a:pt x="1974469" y="1765"/>
                  </a:lnTo>
                  <a:lnTo>
                    <a:pt x="1965731" y="0"/>
                  </a:lnTo>
                  <a:lnTo>
                    <a:pt x="1943277" y="0"/>
                  </a:lnTo>
                  <a:lnTo>
                    <a:pt x="1943277" y="44754"/>
                  </a:lnTo>
                  <a:lnTo>
                    <a:pt x="1943277" y="2604770"/>
                  </a:lnTo>
                  <a:lnTo>
                    <a:pt x="44907" y="2604770"/>
                  </a:lnTo>
                  <a:lnTo>
                    <a:pt x="44907" y="44754"/>
                  </a:lnTo>
                  <a:lnTo>
                    <a:pt x="1943277" y="44754"/>
                  </a:lnTo>
                  <a:lnTo>
                    <a:pt x="1943277" y="0"/>
                  </a:lnTo>
                  <a:lnTo>
                    <a:pt x="22453" y="0"/>
                  </a:lnTo>
                  <a:lnTo>
                    <a:pt x="13716" y="1765"/>
                  </a:lnTo>
                  <a:lnTo>
                    <a:pt x="6578" y="6565"/>
                  </a:lnTo>
                  <a:lnTo>
                    <a:pt x="1765" y="13677"/>
                  </a:lnTo>
                  <a:lnTo>
                    <a:pt x="0" y="22377"/>
                  </a:lnTo>
                  <a:lnTo>
                    <a:pt x="0" y="2627147"/>
                  </a:lnTo>
                  <a:lnTo>
                    <a:pt x="1765" y="2635859"/>
                  </a:lnTo>
                  <a:lnTo>
                    <a:pt x="6578" y="2642971"/>
                  </a:lnTo>
                  <a:lnTo>
                    <a:pt x="13716" y="2647759"/>
                  </a:lnTo>
                  <a:lnTo>
                    <a:pt x="22453" y="2649524"/>
                  </a:lnTo>
                  <a:lnTo>
                    <a:pt x="257213" y="2649524"/>
                  </a:lnTo>
                  <a:lnTo>
                    <a:pt x="257213" y="2797022"/>
                  </a:lnTo>
                  <a:lnTo>
                    <a:pt x="258978" y="2805734"/>
                  </a:lnTo>
                  <a:lnTo>
                    <a:pt x="263791" y="2812846"/>
                  </a:lnTo>
                  <a:lnTo>
                    <a:pt x="270929" y="2817647"/>
                  </a:lnTo>
                  <a:lnTo>
                    <a:pt x="279666" y="2819400"/>
                  </a:lnTo>
                  <a:lnTo>
                    <a:pt x="2222931" y="2819400"/>
                  </a:lnTo>
                  <a:lnTo>
                    <a:pt x="2231669" y="2817647"/>
                  </a:lnTo>
                  <a:lnTo>
                    <a:pt x="2238806" y="2812846"/>
                  </a:lnTo>
                  <a:lnTo>
                    <a:pt x="2243620" y="2805734"/>
                  </a:lnTo>
                  <a:lnTo>
                    <a:pt x="2245385" y="2797022"/>
                  </a:lnTo>
                  <a:lnTo>
                    <a:pt x="2245385" y="2774658"/>
                  </a:lnTo>
                  <a:lnTo>
                    <a:pt x="2245385" y="214642"/>
                  </a:lnTo>
                  <a:lnTo>
                    <a:pt x="2245385" y="192265"/>
                  </a:lnTo>
                  <a:close/>
                </a:path>
              </a:pathLst>
            </a:custGeom>
            <a:solidFill>
              <a:srgbClr val="FFA5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62897" y="5598446"/>
              <a:ext cx="244465" cy="21455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469792" y="5642520"/>
              <a:ext cx="838200" cy="340360"/>
            </a:xfrm>
            <a:custGeom>
              <a:avLst/>
              <a:gdLst/>
              <a:ahLst/>
              <a:cxnLst/>
              <a:rect l="l" t="t" r="r" b="b"/>
              <a:pathLst>
                <a:path w="838200" h="340360">
                  <a:moveTo>
                    <a:pt x="752068" y="259143"/>
                  </a:moveTo>
                  <a:lnTo>
                    <a:pt x="749452" y="250634"/>
                  </a:lnTo>
                  <a:lnTo>
                    <a:pt x="743966" y="243992"/>
                  </a:lnTo>
                  <a:lnTo>
                    <a:pt x="736396" y="239928"/>
                  </a:lnTo>
                  <a:lnTo>
                    <a:pt x="727506" y="239102"/>
                  </a:lnTo>
                  <a:lnTo>
                    <a:pt x="155943" y="295732"/>
                  </a:lnTo>
                  <a:lnTo>
                    <a:pt x="147421" y="298348"/>
                  </a:lnTo>
                  <a:lnTo>
                    <a:pt x="140792" y="303822"/>
                  </a:lnTo>
                  <a:lnTo>
                    <a:pt x="136715" y="311365"/>
                  </a:lnTo>
                  <a:lnTo>
                    <a:pt x="135826" y="320205"/>
                  </a:lnTo>
                  <a:lnTo>
                    <a:pt x="138188" y="328231"/>
                  </a:lnTo>
                  <a:lnTo>
                    <a:pt x="143129" y="334619"/>
                  </a:lnTo>
                  <a:lnTo>
                    <a:pt x="149999" y="338848"/>
                  </a:lnTo>
                  <a:lnTo>
                    <a:pt x="160388" y="340258"/>
                  </a:lnTo>
                  <a:lnTo>
                    <a:pt x="731951" y="283629"/>
                  </a:lnTo>
                  <a:lnTo>
                    <a:pt x="740460" y="281012"/>
                  </a:lnTo>
                  <a:lnTo>
                    <a:pt x="747090" y="275539"/>
                  </a:lnTo>
                  <a:lnTo>
                    <a:pt x="751179" y="267995"/>
                  </a:lnTo>
                  <a:lnTo>
                    <a:pt x="752068" y="259143"/>
                  </a:lnTo>
                  <a:close/>
                </a:path>
                <a:path w="838200" h="340360">
                  <a:moveTo>
                    <a:pt x="837920" y="87820"/>
                  </a:moveTo>
                  <a:lnTo>
                    <a:pt x="836396" y="79057"/>
                  </a:lnTo>
                  <a:lnTo>
                    <a:pt x="831596" y="71602"/>
                  </a:lnTo>
                  <a:lnTo>
                    <a:pt x="824522" y="66713"/>
                  </a:lnTo>
                  <a:lnTo>
                    <a:pt x="816140" y="64808"/>
                  </a:lnTo>
                  <a:lnTo>
                    <a:pt x="807351" y="66306"/>
                  </a:lnTo>
                  <a:lnTo>
                    <a:pt x="787666" y="73634"/>
                  </a:lnTo>
                  <a:lnTo>
                    <a:pt x="767715" y="80518"/>
                  </a:lnTo>
                  <a:lnTo>
                    <a:pt x="727316" y="92887"/>
                  </a:lnTo>
                  <a:lnTo>
                    <a:pt x="683514" y="103962"/>
                  </a:lnTo>
                  <a:lnTo>
                    <a:pt x="639127" y="112826"/>
                  </a:lnTo>
                  <a:lnTo>
                    <a:pt x="643928" y="99606"/>
                  </a:lnTo>
                  <a:lnTo>
                    <a:pt x="649960" y="74891"/>
                  </a:lnTo>
                  <a:lnTo>
                    <a:pt x="652399" y="55511"/>
                  </a:lnTo>
                  <a:lnTo>
                    <a:pt x="650405" y="36182"/>
                  </a:lnTo>
                  <a:lnTo>
                    <a:pt x="641350" y="18465"/>
                  </a:lnTo>
                  <a:lnTo>
                    <a:pt x="624370" y="5499"/>
                  </a:lnTo>
                  <a:lnTo>
                    <a:pt x="600875" y="0"/>
                  </a:lnTo>
                  <a:lnTo>
                    <a:pt x="570966" y="1968"/>
                  </a:lnTo>
                  <a:lnTo>
                    <a:pt x="506564" y="22796"/>
                  </a:lnTo>
                  <a:lnTo>
                    <a:pt x="457466" y="52539"/>
                  </a:lnTo>
                  <a:lnTo>
                    <a:pt x="436549" y="69443"/>
                  </a:lnTo>
                  <a:lnTo>
                    <a:pt x="436422" y="54813"/>
                  </a:lnTo>
                  <a:lnTo>
                    <a:pt x="434162" y="40906"/>
                  </a:lnTo>
                  <a:lnTo>
                    <a:pt x="429272" y="28194"/>
                  </a:lnTo>
                  <a:lnTo>
                    <a:pt x="421271" y="17145"/>
                  </a:lnTo>
                  <a:lnTo>
                    <a:pt x="395465" y="3149"/>
                  </a:lnTo>
                  <a:lnTo>
                    <a:pt x="360095" y="3683"/>
                  </a:lnTo>
                  <a:lnTo>
                    <a:pt x="314769" y="16548"/>
                  </a:lnTo>
                  <a:lnTo>
                    <a:pt x="259092" y="39497"/>
                  </a:lnTo>
                  <a:lnTo>
                    <a:pt x="216725" y="59169"/>
                  </a:lnTo>
                  <a:lnTo>
                    <a:pt x="174574" y="80225"/>
                  </a:lnTo>
                  <a:lnTo>
                    <a:pt x="132727" y="102641"/>
                  </a:lnTo>
                  <a:lnTo>
                    <a:pt x="91236" y="126377"/>
                  </a:lnTo>
                  <a:lnTo>
                    <a:pt x="50165" y="151396"/>
                  </a:lnTo>
                  <a:lnTo>
                    <a:pt x="9588" y="177647"/>
                  </a:lnTo>
                  <a:lnTo>
                    <a:pt x="0" y="200469"/>
                  </a:lnTo>
                  <a:lnTo>
                    <a:pt x="3390" y="208686"/>
                  </a:lnTo>
                  <a:lnTo>
                    <a:pt x="7721" y="215150"/>
                  </a:lnTo>
                  <a:lnTo>
                    <a:pt x="14833" y="218617"/>
                  </a:lnTo>
                  <a:lnTo>
                    <a:pt x="26377" y="218617"/>
                  </a:lnTo>
                  <a:lnTo>
                    <a:pt x="30708" y="217398"/>
                  </a:lnTo>
                  <a:lnTo>
                    <a:pt x="82054" y="184302"/>
                  </a:lnTo>
                  <a:lnTo>
                    <a:pt x="130213" y="155511"/>
                  </a:lnTo>
                  <a:lnTo>
                    <a:pt x="178904" y="128549"/>
                  </a:lnTo>
                  <a:lnTo>
                    <a:pt x="228028" y="103466"/>
                  </a:lnTo>
                  <a:lnTo>
                    <a:pt x="277482" y="80340"/>
                  </a:lnTo>
                  <a:lnTo>
                    <a:pt x="333476" y="57492"/>
                  </a:lnTo>
                  <a:lnTo>
                    <a:pt x="383286" y="46164"/>
                  </a:lnTo>
                  <a:lnTo>
                    <a:pt x="388899" y="48133"/>
                  </a:lnTo>
                  <a:lnTo>
                    <a:pt x="390258" y="50685"/>
                  </a:lnTo>
                  <a:lnTo>
                    <a:pt x="391807" y="59651"/>
                  </a:lnTo>
                  <a:lnTo>
                    <a:pt x="390550" y="77863"/>
                  </a:lnTo>
                  <a:lnTo>
                    <a:pt x="378599" y="121881"/>
                  </a:lnTo>
                  <a:lnTo>
                    <a:pt x="362585" y="150241"/>
                  </a:lnTo>
                  <a:lnTo>
                    <a:pt x="356222" y="163207"/>
                  </a:lnTo>
                  <a:lnTo>
                    <a:pt x="374980" y="192024"/>
                  </a:lnTo>
                  <a:lnTo>
                    <a:pt x="381000" y="191185"/>
                  </a:lnTo>
                  <a:lnTo>
                    <a:pt x="387756" y="189242"/>
                  </a:lnTo>
                  <a:lnTo>
                    <a:pt x="393280" y="185483"/>
                  </a:lnTo>
                  <a:lnTo>
                    <a:pt x="398538" y="179768"/>
                  </a:lnTo>
                  <a:lnTo>
                    <a:pt x="424395" y="146367"/>
                  </a:lnTo>
                  <a:lnTo>
                    <a:pt x="455485" y="112903"/>
                  </a:lnTo>
                  <a:lnTo>
                    <a:pt x="497217" y="79425"/>
                  </a:lnTo>
                  <a:lnTo>
                    <a:pt x="549033" y="53848"/>
                  </a:lnTo>
                  <a:lnTo>
                    <a:pt x="574560" y="46863"/>
                  </a:lnTo>
                  <a:lnTo>
                    <a:pt x="592035" y="44653"/>
                  </a:lnTo>
                  <a:lnTo>
                    <a:pt x="602399" y="45275"/>
                  </a:lnTo>
                  <a:lnTo>
                    <a:pt x="606539" y="46824"/>
                  </a:lnTo>
                  <a:lnTo>
                    <a:pt x="607568" y="53213"/>
                  </a:lnTo>
                  <a:lnTo>
                    <a:pt x="606374" y="63207"/>
                  </a:lnTo>
                  <a:lnTo>
                    <a:pt x="593115" y="105714"/>
                  </a:lnTo>
                  <a:lnTo>
                    <a:pt x="578942" y="127838"/>
                  </a:lnTo>
                  <a:lnTo>
                    <a:pt x="575640" y="133616"/>
                  </a:lnTo>
                  <a:lnTo>
                    <a:pt x="574192" y="139954"/>
                  </a:lnTo>
                  <a:lnTo>
                    <a:pt x="574624" y="146443"/>
                  </a:lnTo>
                  <a:lnTo>
                    <a:pt x="576999" y="152654"/>
                  </a:lnTo>
                  <a:lnTo>
                    <a:pt x="581075" y="157899"/>
                  </a:lnTo>
                  <a:lnTo>
                    <a:pt x="586409" y="161645"/>
                  </a:lnTo>
                  <a:lnTo>
                    <a:pt x="592607" y="163715"/>
                  </a:lnTo>
                  <a:lnTo>
                    <a:pt x="599287" y="163918"/>
                  </a:lnTo>
                  <a:lnTo>
                    <a:pt x="634695" y="158940"/>
                  </a:lnTo>
                  <a:lnTo>
                    <a:pt x="704913" y="144945"/>
                  </a:lnTo>
                  <a:lnTo>
                    <a:pt x="760768" y="129717"/>
                  </a:lnTo>
                  <a:lnTo>
                    <a:pt x="802894" y="115722"/>
                  </a:lnTo>
                  <a:lnTo>
                    <a:pt x="836015" y="96177"/>
                  </a:lnTo>
                  <a:lnTo>
                    <a:pt x="837920" y="87820"/>
                  </a:lnTo>
                  <a:close/>
                </a:path>
              </a:pathLst>
            </a:custGeom>
            <a:solidFill>
              <a:srgbClr val="FFA5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/>
          <p:nvPr/>
        </p:nvSpPr>
        <p:spPr>
          <a:xfrm>
            <a:off x="6195545" y="3596321"/>
            <a:ext cx="2952115" cy="2686050"/>
          </a:xfrm>
          <a:custGeom>
            <a:avLst/>
            <a:gdLst/>
            <a:ahLst/>
            <a:cxnLst/>
            <a:rect l="l" t="t" r="r" b="b"/>
            <a:pathLst>
              <a:path w="2952115" h="2686050">
                <a:moveTo>
                  <a:pt x="2683209" y="2148839"/>
                </a:moveTo>
                <a:lnTo>
                  <a:pt x="268320" y="2148839"/>
                </a:lnTo>
                <a:lnTo>
                  <a:pt x="220074" y="2144514"/>
                </a:lnTo>
                <a:lnTo>
                  <a:pt x="174671" y="2132042"/>
                </a:lnTo>
                <a:lnTo>
                  <a:pt x="132868" y="2112180"/>
                </a:lnTo>
                <a:lnTo>
                  <a:pt x="95421" y="2085686"/>
                </a:lnTo>
                <a:lnTo>
                  <a:pt x="63086" y="2053317"/>
                </a:lnTo>
                <a:lnTo>
                  <a:pt x="36620" y="2015830"/>
                </a:lnTo>
                <a:lnTo>
                  <a:pt x="16780" y="1973983"/>
                </a:lnTo>
                <a:lnTo>
                  <a:pt x="4321" y="1928532"/>
                </a:lnTo>
                <a:lnTo>
                  <a:pt x="0" y="1880234"/>
                </a:lnTo>
                <a:lnTo>
                  <a:pt x="0" y="268604"/>
                </a:lnTo>
                <a:lnTo>
                  <a:pt x="4321" y="220307"/>
                </a:lnTo>
                <a:lnTo>
                  <a:pt x="16780" y="174856"/>
                </a:lnTo>
                <a:lnTo>
                  <a:pt x="36620" y="133009"/>
                </a:lnTo>
                <a:lnTo>
                  <a:pt x="63086" y="95522"/>
                </a:lnTo>
                <a:lnTo>
                  <a:pt x="95421" y="63153"/>
                </a:lnTo>
                <a:lnTo>
                  <a:pt x="132868" y="36659"/>
                </a:lnTo>
                <a:lnTo>
                  <a:pt x="174671" y="16797"/>
                </a:lnTo>
                <a:lnTo>
                  <a:pt x="220074" y="4325"/>
                </a:lnTo>
                <a:lnTo>
                  <a:pt x="268320" y="0"/>
                </a:lnTo>
                <a:lnTo>
                  <a:pt x="2683209" y="0"/>
                </a:lnTo>
                <a:lnTo>
                  <a:pt x="2731455" y="4325"/>
                </a:lnTo>
                <a:lnTo>
                  <a:pt x="2776858" y="16797"/>
                </a:lnTo>
                <a:lnTo>
                  <a:pt x="2818661" y="36659"/>
                </a:lnTo>
                <a:lnTo>
                  <a:pt x="2856108" y="63153"/>
                </a:lnTo>
                <a:lnTo>
                  <a:pt x="2888443" y="95522"/>
                </a:lnTo>
                <a:lnTo>
                  <a:pt x="2914909" y="133009"/>
                </a:lnTo>
                <a:lnTo>
                  <a:pt x="2934749" y="174856"/>
                </a:lnTo>
                <a:lnTo>
                  <a:pt x="2947208" y="220307"/>
                </a:lnTo>
                <a:lnTo>
                  <a:pt x="2951529" y="268604"/>
                </a:lnTo>
                <a:lnTo>
                  <a:pt x="268320" y="268604"/>
                </a:lnTo>
                <a:lnTo>
                  <a:pt x="268320" y="1880234"/>
                </a:lnTo>
                <a:lnTo>
                  <a:pt x="2951529" y="1880234"/>
                </a:lnTo>
                <a:lnTo>
                  <a:pt x="2947208" y="1928532"/>
                </a:lnTo>
                <a:lnTo>
                  <a:pt x="2934749" y="1973983"/>
                </a:lnTo>
                <a:lnTo>
                  <a:pt x="2914909" y="2015830"/>
                </a:lnTo>
                <a:lnTo>
                  <a:pt x="2888443" y="2053317"/>
                </a:lnTo>
                <a:lnTo>
                  <a:pt x="2856108" y="2085686"/>
                </a:lnTo>
                <a:lnTo>
                  <a:pt x="2818661" y="2112180"/>
                </a:lnTo>
                <a:lnTo>
                  <a:pt x="2776858" y="2132042"/>
                </a:lnTo>
                <a:lnTo>
                  <a:pt x="2731455" y="2144514"/>
                </a:lnTo>
                <a:lnTo>
                  <a:pt x="2683209" y="2148839"/>
                </a:lnTo>
                <a:close/>
              </a:path>
              <a:path w="2952115" h="2686050">
                <a:moveTo>
                  <a:pt x="2951529" y="1880234"/>
                </a:moveTo>
                <a:lnTo>
                  <a:pt x="2683209" y="1880234"/>
                </a:lnTo>
                <a:lnTo>
                  <a:pt x="2683209" y="268604"/>
                </a:lnTo>
                <a:lnTo>
                  <a:pt x="2951529" y="268604"/>
                </a:lnTo>
                <a:lnTo>
                  <a:pt x="2951529" y="1880234"/>
                </a:lnTo>
                <a:close/>
              </a:path>
              <a:path w="2952115" h="2686050">
                <a:moveTo>
                  <a:pt x="1720907" y="1153112"/>
                </a:moveTo>
                <a:lnTo>
                  <a:pt x="1341604" y="1153112"/>
                </a:lnTo>
                <a:lnTo>
                  <a:pt x="1984631" y="509667"/>
                </a:lnTo>
                <a:lnTo>
                  <a:pt x="2174080" y="699317"/>
                </a:lnTo>
                <a:lnTo>
                  <a:pt x="1720907" y="1153112"/>
                </a:lnTo>
                <a:close/>
              </a:path>
              <a:path w="2952115" h="2686050">
                <a:moveTo>
                  <a:pt x="1341604" y="1532936"/>
                </a:moveTo>
                <a:lnTo>
                  <a:pt x="914230" y="1105110"/>
                </a:lnTo>
                <a:lnTo>
                  <a:pt x="1103941" y="915198"/>
                </a:lnTo>
                <a:lnTo>
                  <a:pt x="1341604" y="1153112"/>
                </a:lnTo>
                <a:lnTo>
                  <a:pt x="1720907" y="1153112"/>
                </a:lnTo>
                <a:lnTo>
                  <a:pt x="1341604" y="1532936"/>
                </a:lnTo>
                <a:close/>
              </a:path>
              <a:path w="2952115" h="2686050">
                <a:moveTo>
                  <a:pt x="1744085" y="2417444"/>
                </a:moveTo>
                <a:lnTo>
                  <a:pt x="1207444" y="2417444"/>
                </a:lnTo>
                <a:lnTo>
                  <a:pt x="1207444" y="2148839"/>
                </a:lnTo>
                <a:lnTo>
                  <a:pt x="1744085" y="2148839"/>
                </a:lnTo>
                <a:lnTo>
                  <a:pt x="1744085" y="2417444"/>
                </a:lnTo>
                <a:close/>
              </a:path>
              <a:path w="2952115" h="2686050">
                <a:moveTo>
                  <a:pt x="2012406" y="2686049"/>
                </a:moveTo>
                <a:lnTo>
                  <a:pt x="939123" y="2686049"/>
                </a:lnTo>
                <a:lnTo>
                  <a:pt x="939123" y="2417444"/>
                </a:lnTo>
                <a:lnTo>
                  <a:pt x="2012406" y="2417444"/>
                </a:lnTo>
                <a:lnTo>
                  <a:pt x="2012406" y="2686049"/>
                </a:lnTo>
                <a:close/>
              </a:path>
            </a:pathLst>
          </a:custGeom>
          <a:solidFill>
            <a:srgbClr val="FFA5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57992" y="3505494"/>
            <a:ext cx="2961685" cy="2933668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14382737" y="3505046"/>
            <a:ext cx="3214370" cy="2771775"/>
          </a:xfrm>
          <a:custGeom>
            <a:avLst/>
            <a:gdLst/>
            <a:ahLst/>
            <a:cxnLst/>
            <a:rect l="l" t="t" r="r" b="b"/>
            <a:pathLst>
              <a:path w="3214369" h="2771775">
                <a:moveTo>
                  <a:pt x="2353932" y="1485620"/>
                </a:moveTo>
                <a:lnTo>
                  <a:pt x="2276729" y="1530121"/>
                </a:lnTo>
                <a:lnTo>
                  <a:pt x="2276729" y="1619199"/>
                </a:lnTo>
                <a:lnTo>
                  <a:pt x="2276729" y="1789760"/>
                </a:lnTo>
                <a:lnTo>
                  <a:pt x="2045716" y="1922843"/>
                </a:lnTo>
                <a:lnTo>
                  <a:pt x="2045716" y="1752295"/>
                </a:lnTo>
                <a:lnTo>
                  <a:pt x="2276729" y="1619199"/>
                </a:lnTo>
                <a:lnTo>
                  <a:pt x="2276729" y="1530121"/>
                </a:lnTo>
                <a:lnTo>
                  <a:pt x="1968373" y="1707807"/>
                </a:lnTo>
                <a:lnTo>
                  <a:pt x="1968373" y="2056434"/>
                </a:lnTo>
                <a:lnTo>
                  <a:pt x="2200186" y="1922843"/>
                </a:lnTo>
                <a:lnTo>
                  <a:pt x="2353932" y="1834248"/>
                </a:lnTo>
                <a:lnTo>
                  <a:pt x="2353932" y="1619199"/>
                </a:lnTo>
                <a:lnTo>
                  <a:pt x="2353932" y="1485620"/>
                </a:lnTo>
                <a:close/>
              </a:path>
              <a:path w="3214369" h="2771775">
                <a:moveTo>
                  <a:pt x="2551925" y="1215313"/>
                </a:moveTo>
                <a:lnTo>
                  <a:pt x="2551226" y="1210157"/>
                </a:lnTo>
                <a:lnTo>
                  <a:pt x="2551252" y="1208151"/>
                </a:lnTo>
                <a:lnTo>
                  <a:pt x="2550820" y="1207109"/>
                </a:lnTo>
                <a:lnTo>
                  <a:pt x="2550579" y="1205255"/>
                </a:lnTo>
                <a:lnTo>
                  <a:pt x="2546731" y="1196060"/>
                </a:lnTo>
                <a:lnTo>
                  <a:pt x="2545931" y="1195031"/>
                </a:lnTo>
                <a:lnTo>
                  <a:pt x="2545524" y="1194015"/>
                </a:lnTo>
                <a:lnTo>
                  <a:pt x="2474709" y="1087615"/>
                </a:lnTo>
                <a:lnTo>
                  <a:pt x="2474709" y="1282103"/>
                </a:lnTo>
                <a:lnTo>
                  <a:pt x="2474709" y="1933994"/>
                </a:lnTo>
                <a:lnTo>
                  <a:pt x="1870379" y="2282304"/>
                </a:lnTo>
                <a:lnTo>
                  <a:pt x="1266164" y="1933994"/>
                </a:lnTo>
                <a:lnTo>
                  <a:pt x="1266164" y="1234782"/>
                </a:lnTo>
                <a:lnTo>
                  <a:pt x="1484274" y="1075156"/>
                </a:lnTo>
                <a:lnTo>
                  <a:pt x="1838172" y="1607045"/>
                </a:lnTo>
                <a:lnTo>
                  <a:pt x="1848510" y="1617560"/>
                </a:lnTo>
                <a:lnTo>
                  <a:pt x="1861566" y="1623326"/>
                </a:lnTo>
                <a:lnTo>
                  <a:pt x="1875777" y="1623987"/>
                </a:lnTo>
                <a:lnTo>
                  <a:pt x="1889645" y="1619199"/>
                </a:lnTo>
                <a:lnTo>
                  <a:pt x="2474709" y="1282103"/>
                </a:lnTo>
                <a:lnTo>
                  <a:pt x="2474709" y="1087615"/>
                </a:lnTo>
                <a:lnTo>
                  <a:pt x="2458389" y="1063091"/>
                </a:lnTo>
                <a:lnTo>
                  <a:pt x="2458389" y="1202461"/>
                </a:lnTo>
                <a:lnTo>
                  <a:pt x="1882495" y="1534363"/>
                </a:lnTo>
                <a:lnTo>
                  <a:pt x="1548904" y="1033056"/>
                </a:lnTo>
                <a:lnTo>
                  <a:pt x="2124811" y="701141"/>
                </a:lnTo>
                <a:lnTo>
                  <a:pt x="2458389" y="1202461"/>
                </a:lnTo>
                <a:lnTo>
                  <a:pt x="2458389" y="1063091"/>
                </a:lnTo>
                <a:lnTo>
                  <a:pt x="2149043" y="598258"/>
                </a:lnTo>
                <a:lnTo>
                  <a:pt x="1474711" y="986739"/>
                </a:lnTo>
                <a:lnTo>
                  <a:pt x="1473555" y="987767"/>
                </a:lnTo>
                <a:lnTo>
                  <a:pt x="1472704" y="988110"/>
                </a:lnTo>
                <a:lnTo>
                  <a:pt x="1472133" y="988682"/>
                </a:lnTo>
                <a:lnTo>
                  <a:pt x="1471193" y="989114"/>
                </a:lnTo>
                <a:lnTo>
                  <a:pt x="1204645" y="1184236"/>
                </a:lnTo>
                <a:lnTo>
                  <a:pt x="1202817" y="1186243"/>
                </a:lnTo>
                <a:lnTo>
                  <a:pt x="1200162" y="1188021"/>
                </a:lnTo>
                <a:lnTo>
                  <a:pt x="1197229" y="1192352"/>
                </a:lnTo>
                <a:lnTo>
                  <a:pt x="1194333" y="1195527"/>
                </a:lnTo>
                <a:lnTo>
                  <a:pt x="1193482" y="1197914"/>
                </a:lnTo>
                <a:lnTo>
                  <a:pt x="1191869" y="1200289"/>
                </a:lnTo>
                <a:lnTo>
                  <a:pt x="1190879" y="1205166"/>
                </a:lnTo>
                <a:lnTo>
                  <a:pt x="1189355" y="1209433"/>
                </a:lnTo>
                <a:lnTo>
                  <a:pt x="1189456" y="1212202"/>
                </a:lnTo>
                <a:lnTo>
                  <a:pt x="1188834" y="1215313"/>
                </a:lnTo>
                <a:lnTo>
                  <a:pt x="1188834" y="1956308"/>
                </a:lnTo>
                <a:lnTo>
                  <a:pt x="1208163" y="1989632"/>
                </a:lnTo>
                <a:lnTo>
                  <a:pt x="1850999" y="2360066"/>
                </a:lnTo>
                <a:lnTo>
                  <a:pt x="1851380" y="2360333"/>
                </a:lnTo>
                <a:lnTo>
                  <a:pt x="1851748" y="2360485"/>
                </a:lnTo>
                <a:lnTo>
                  <a:pt x="1857133" y="2363584"/>
                </a:lnTo>
                <a:lnTo>
                  <a:pt x="1863788" y="2365337"/>
                </a:lnTo>
                <a:lnTo>
                  <a:pt x="1870316" y="2365337"/>
                </a:lnTo>
                <a:lnTo>
                  <a:pt x="1870443" y="2365337"/>
                </a:lnTo>
                <a:lnTo>
                  <a:pt x="1876971" y="2365337"/>
                </a:lnTo>
                <a:lnTo>
                  <a:pt x="1883625" y="2363584"/>
                </a:lnTo>
                <a:lnTo>
                  <a:pt x="1889175" y="2360396"/>
                </a:lnTo>
                <a:lnTo>
                  <a:pt x="1889429" y="2360282"/>
                </a:lnTo>
                <a:lnTo>
                  <a:pt x="1889658" y="2360104"/>
                </a:lnTo>
                <a:lnTo>
                  <a:pt x="2532596" y="1989632"/>
                </a:lnTo>
                <a:lnTo>
                  <a:pt x="2551925" y="1956308"/>
                </a:lnTo>
                <a:lnTo>
                  <a:pt x="2551925" y="1215313"/>
                </a:lnTo>
                <a:close/>
              </a:path>
              <a:path w="3214369" h="2771775">
                <a:moveTo>
                  <a:pt x="3214078" y="296621"/>
                </a:moveTo>
                <a:lnTo>
                  <a:pt x="804773" y="296621"/>
                </a:lnTo>
                <a:lnTo>
                  <a:pt x="789724" y="299656"/>
                </a:lnTo>
                <a:lnTo>
                  <a:pt x="777430" y="307924"/>
                </a:lnTo>
                <a:lnTo>
                  <a:pt x="769150" y="320154"/>
                </a:lnTo>
                <a:lnTo>
                  <a:pt x="766102" y="335102"/>
                </a:lnTo>
                <a:lnTo>
                  <a:pt x="769150" y="350113"/>
                </a:lnTo>
                <a:lnTo>
                  <a:pt x="777430" y="362381"/>
                </a:lnTo>
                <a:lnTo>
                  <a:pt x="789724" y="370662"/>
                </a:lnTo>
                <a:lnTo>
                  <a:pt x="804773" y="373697"/>
                </a:lnTo>
                <a:lnTo>
                  <a:pt x="3136862" y="373697"/>
                </a:lnTo>
                <a:lnTo>
                  <a:pt x="3136862" y="2694660"/>
                </a:lnTo>
                <a:lnTo>
                  <a:pt x="367614" y="2694660"/>
                </a:lnTo>
                <a:lnTo>
                  <a:pt x="320573" y="2690863"/>
                </a:lnTo>
                <a:lnTo>
                  <a:pt x="275932" y="2679852"/>
                </a:lnTo>
                <a:lnTo>
                  <a:pt x="234289" y="2662250"/>
                </a:lnTo>
                <a:lnTo>
                  <a:pt x="196240" y="2638653"/>
                </a:lnTo>
                <a:lnTo>
                  <a:pt x="162382" y="2609646"/>
                </a:lnTo>
                <a:lnTo>
                  <a:pt x="133324" y="2575864"/>
                </a:lnTo>
                <a:lnTo>
                  <a:pt x="109677" y="2537879"/>
                </a:lnTo>
                <a:lnTo>
                  <a:pt x="92049" y="2496312"/>
                </a:lnTo>
                <a:lnTo>
                  <a:pt x="81026" y="2451747"/>
                </a:lnTo>
                <a:lnTo>
                  <a:pt x="77216" y="2404808"/>
                </a:lnTo>
                <a:lnTo>
                  <a:pt x="77216" y="323443"/>
                </a:lnTo>
                <a:lnTo>
                  <a:pt x="82232" y="273862"/>
                </a:lnTo>
                <a:lnTo>
                  <a:pt x="96634" y="227634"/>
                </a:lnTo>
                <a:lnTo>
                  <a:pt x="119430" y="185801"/>
                </a:lnTo>
                <a:lnTo>
                  <a:pt x="149593" y="149313"/>
                </a:lnTo>
                <a:lnTo>
                  <a:pt x="186131" y="119214"/>
                </a:lnTo>
                <a:lnTo>
                  <a:pt x="228053" y="96469"/>
                </a:lnTo>
                <a:lnTo>
                  <a:pt x="274358" y="82092"/>
                </a:lnTo>
                <a:lnTo>
                  <a:pt x="324040" y="77076"/>
                </a:lnTo>
                <a:lnTo>
                  <a:pt x="373722" y="82092"/>
                </a:lnTo>
                <a:lnTo>
                  <a:pt x="420027" y="96469"/>
                </a:lnTo>
                <a:lnTo>
                  <a:pt x="461949" y="119214"/>
                </a:lnTo>
                <a:lnTo>
                  <a:pt x="498500" y="149313"/>
                </a:lnTo>
                <a:lnTo>
                  <a:pt x="528662" y="185801"/>
                </a:lnTo>
                <a:lnTo>
                  <a:pt x="551446" y="227634"/>
                </a:lnTo>
                <a:lnTo>
                  <a:pt x="565848" y="273862"/>
                </a:lnTo>
                <a:lnTo>
                  <a:pt x="570877" y="323443"/>
                </a:lnTo>
                <a:lnTo>
                  <a:pt x="570877" y="2279370"/>
                </a:lnTo>
                <a:lnTo>
                  <a:pt x="542226" y="2262975"/>
                </a:lnTo>
                <a:lnTo>
                  <a:pt x="509206" y="2246630"/>
                </a:lnTo>
                <a:lnTo>
                  <a:pt x="472186" y="2231377"/>
                </a:lnTo>
                <a:lnTo>
                  <a:pt x="431571" y="2218258"/>
                </a:lnTo>
                <a:lnTo>
                  <a:pt x="387743" y="2208326"/>
                </a:lnTo>
                <a:lnTo>
                  <a:pt x="341096" y="2202650"/>
                </a:lnTo>
                <a:lnTo>
                  <a:pt x="292023" y="2202256"/>
                </a:lnTo>
                <a:lnTo>
                  <a:pt x="240893" y="2208225"/>
                </a:lnTo>
                <a:lnTo>
                  <a:pt x="188125" y="2221585"/>
                </a:lnTo>
                <a:lnTo>
                  <a:pt x="134086" y="2243404"/>
                </a:lnTo>
                <a:lnTo>
                  <a:pt x="112420" y="2280069"/>
                </a:lnTo>
                <a:lnTo>
                  <a:pt x="116255" y="2294902"/>
                </a:lnTo>
                <a:lnTo>
                  <a:pt x="125539" y="2307094"/>
                </a:lnTo>
                <a:lnTo>
                  <a:pt x="138341" y="2314537"/>
                </a:lnTo>
                <a:lnTo>
                  <a:pt x="152996" y="2316632"/>
                </a:lnTo>
                <a:lnTo>
                  <a:pt x="167855" y="2312822"/>
                </a:lnTo>
                <a:lnTo>
                  <a:pt x="231216" y="2289441"/>
                </a:lnTo>
                <a:lnTo>
                  <a:pt x="292417" y="2279688"/>
                </a:lnTo>
                <a:lnTo>
                  <a:pt x="350443" y="2280983"/>
                </a:lnTo>
                <a:lnTo>
                  <a:pt x="404317" y="2290749"/>
                </a:lnTo>
                <a:lnTo>
                  <a:pt x="453009" y="2306421"/>
                </a:lnTo>
                <a:lnTo>
                  <a:pt x="495541" y="2325408"/>
                </a:lnTo>
                <a:lnTo>
                  <a:pt x="530898" y="2345131"/>
                </a:lnTo>
                <a:lnTo>
                  <a:pt x="576097" y="2376500"/>
                </a:lnTo>
                <a:lnTo>
                  <a:pt x="648093" y="2439517"/>
                </a:lnTo>
                <a:lnTo>
                  <a:pt x="648093" y="323443"/>
                </a:lnTo>
                <a:lnTo>
                  <a:pt x="644575" y="275717"/>
                </a:lnTo>
                <a:lnTo>
                  <a:pt x="634352" y="230136"/>
                </a:lnTo>
                <a:lnTo>
                  <a:pt x="617943" y="187223"/>
                </a:lnTo>
                <a:lnTo>
                  <a:pt x="595833" y="147459"/>
                </a:lnTo>
                <a:lnTo>
                  <a:pt x="568540" y="111366"/>
                </a:lnTo>
                <a:lnTo>
                  <a:pt x="536562" y="79438"/>
                </a:lnTo>
                <a:lnTo>
                  <a:pt x="500405" y="52197"/>
                </a:lnTo>
                <a:lnTo>
                  <a:pt x="460578" y="30111"/>
                </a:lnTo>
                <a:lnTo>
                  <a:pt x="417563" y="13728"/>
                </a:lnTo>
                <a:lnTo>
                  <a:pt x="371881" y="3517"/>
                </a:lnTo>
                <a:lnTo>
                  <a:pt x="324040" y="0"/>
                </a:lnTo>
                <a:lnTo>
                  <a:pt x="276225" y="3517"/>
                </a:lnTo>
                <a:lnTo>
                  <a:pt x="230568" y="13728"/>
                </a:lnTo>
                <a:lnTo>
                  <a:pt x="187566" y="30111"/>
                </a:lnTo>
                <a:lnTo>
                  <a:pt x="147739" y="52197"/>
                </a:lnTo>
                <a:lnTo>
                  <a:pt x="111569" y="79438"/>
                </a:lnTo>
                <a:lnTo>
                  <a:pt x="79590" y="111366"/>
                </a:lnTo>
                <a:lnTo>
                  <a:pt x="52285" y="147459"/>
                </a:lnTo>
                <a:lnTo>
                  <a:pt x="30162" y="187223"/>
                </a:lnTo>
                <a:lnTo>
                  <a:pt x="13741" y="230136"/>
                </a:lnTo>
                <a:lnTo>
                  <a:pt x="3517" y="275717"/>
                </a:lnTo>
                <a:lnTo>
                  <a:pt x="0" y="323443"/>
                </a:lnTo>
                <a:lnTo>
                  <a:pt x="0" y="2404808"/>
                </a:lnTo>
                <a:lnTo>
                  <a:pt x="2870" y="2450757"/>
                </a:lnTo>
                <a:lnTo>
                  <a:pt x="11239" y="2495029"/>
                </a:lnTo>
                <a:lnTo>
                  <a:pt x="24777" y="2537269"/>
                </a:lnTo>
                <a:lnTo>
                  <a:pt x="43116" y="2577122"/>
                </a:lnTo>
                <a:lnTo>
                  <a:pt x="65938" y="2614269"/>
                </a:lnTo>
                <a:lnTo>
                  <a:pt x="92862" y="2648343"/>
                </a:lnTo>
                <a:lnTo>
                  <a:pt x="123571" y="2678988"/>
                </a:lnTo>
                <a:lnTo>
                  <a:pt x="157695" y="2705887"/>
                </a:lnTo>
                <a:lnTo>
                  <a:pt x="194906" y="2728658"/>
                </a:lnTo>
                <a:lnTo>
                  <a:pt x="234848" y="2746984"/>
                </a:lnTo>
                <a:lnTo>
                  <a:pt x="277177" y="2760497"/>
                </a:lnTo>
                <a:lnTo>
                  <a:pt x="321551" y="2768866"/>
                </a:lnTo>
                <a:lnTo>
                  <a:pt x="367614" y="2771724"/>
                </a:lnTo>
                <a:lnTo>
                  <a:pt x="3214078" y="2771724"/>
                </a:lnTo>
                <a:lnTo>
                  <a:pt x="3214078" y="296621"/>
                </a:lnTo>
                <a:close/>
              </a:path>
            </a:pathLst>
          </a:custGeom>
          <a:solidFill>
            <a:srgbClr val="FFA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4769352" y="1539868"/>
            <a:ext cx="2503170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 spc="295" b="1">
                <a:solidFill>
                  <a:srgbClr val="4D4A45"/>
                </a:solidFill>
                <a:latin typeface="Trebuchet MS"/>
                <a:cs typeface="Trebuchet MS"/>
              </a:rPr>
              <a:t>A</a:t>
            </a:r>
            <a:r>
              <a:rPr dirty="0" sz="6000" spc="409" b="1">
                <a:solidFill>
                  <a:srgbClr val="4D4A45"/>
                </a:solidFill>
                <a:latin typeface="Trebuchet MS"/>
                <a:cs typeface="Trebuchet MS"/>
              </a:rPr>
              <a:t>Ç</a:t>
            </a:r>
            <a:r>
              <a:rPr dirty="0" sz="6000" spc="-45" b="1">
                <a:solidFill>
                  <a:srgbClr val="4D4A45"/>
                </a:solidFill>
                <a:latin typeface="Trebuchet MS"/>
                <a:cs typeface="Trebuchet MS"/>
              </a:rPr>
              <a:t>Õ</a:t>
            </a:r>
            <a:r>
              <a:rPr dirty="0" sz="6000" spc="130" b="1">
                <a:solidFill>
                  <a:srgbClr val="4D4A45"/>
                </a:solidFill>
                <a:latin typeface="Trebuchet MS"/>
                <a:cs typeface="Trebuchet MS"/>
              </a:rPr>
              <a:t>E</a:t>
            </a:r>
            <a:r>
              <a:rPr dirty="0" sz="6000" spc="530" b="1">
                <a:solidFill>
                  <a:srgbClr val="4D4A45"/>
                </a:solidFill>
                <a:latin typeface="Trebuchet MS"/>
                <a:cs typeface="Trebuchet MS"/>
              </a:rPr>
              <a:t>S</a:t>
            </a:r>
            <a:endParaRPr sz="60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63098" y="3234916"/>
            <a:ext cx="3752850" cy="5162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5750">
              <a:latin typeface="Times New Roman"/>
              <a:cs typeface="Times New Roman"/>
            </a:endParaRPr>
          </a:p>
          <a:p>
            <a:pPr marL="774700" marR="990600" indent="-64135">
              <a:lnSpc>
                <a:spcPct val="125000"/>
              </a:lnSpc>
              <a:spcBef>
                <a:spcPts val="5"/>
              </a:spcBef>
            </a:pPr>
            <a:r>
              <a:rPr dirty="0" sz="3000" spc="135">
                <a:solidFill>
                  <a:srgbClr val="FFFFFF"/>
                </a:solidFill>
                <a:latin typeface="Trebuchet MS"/>
                <a:cs typeface="Trebuchet MS"/>
              </a:rPr>
              <a:t>Modelos</a:t>
            </a:r>
            <a:r>
              <a:rPr dirty="0" sz="3000" spc="8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-5">
                <a:solidFill>
                  <a:srgbClr val="FFFFFF"/>
                </a:solidFill>
                <a:latin typeface="Trebuchet MS"/>
                <a:cs typeface="Trebuchet MS"/>
              </a:rPr>
              <a:t>de </a:t>
            </a:r>
            <a:r>
              <a:rPr dirty="0" sz="3000" spc="-89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120">
                <a:solidFill>
                  <a:srgbClr val="FFFFFF"/>
                </a:solidFill>
                <a:latin typeface="Trebuchet MS"/>
                <a:cs typeface="Trebuchet MS"/>
              </a:rPr>
              <a:t>Legislação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21685" y="3234916"/>
            <a:ext cx="3752850" cy="5162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5750">
              <a:latin typeface="Times New Roman"/>
              <a:cs typeface="Times New Roman"/>
            </a:endParaRPr>
          </a:p>
          <a:p>
            <a:pPr algn="ctr" marL="460375" marR="704850">
              <a:lnSpc>
                <a:spcPct val="125000"/>
              </a:lnSpc>
              <a:spcBef>
                <a:spcPts val="5"/>
              </a:spcBef>
            </a:pPr>
            <a:r>
              <a:rPr dirty="0" sz="3000" spc="195">
                <a:solidFill>
                  <a:srgbClr val="FFFFFF"/>
                </a:solidFill>
                <a:latin typeface="Trebuchet MS"/>
                <a:cs typeface="Trebuchet MS"/>
              </a:rPr>
              <a:t>Acessos </a:t>
            </a:r>
            <a:r>
              <a:rPr dirty="0" sz="3000" spc="165">
                <a:solidFill>
                  <a:srgbClr val="FFFFFF"/>
                </a:solidFill>
                <a:latin typeface="Trebuchet MS"/>
                <a:cs typeface="Trebuchet MS"/>
              </a:rPr>
              <a:t>aos </a:t>
            </a:r>
            <a:r>
              <a:rPr dirty="0" sz="3000" spc="1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130">
                <a:solidFill>
                  <a:srgbClr val="FFFFFF"/>
                </a:solidFill>
                <a:latin typeface="Trebuchet MS"/>
                <a:cs typeface="Trebuchet MS"/>
              </a:rPr>
              <a:t>sistemas</a:t>
            </a:r>
            <a:r>
              <a:rPr dirty="0" sz="3000" spc="8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275">
                <a:solidFill>
                  <a:srgbClr val="FFFFFF"/>
                </a:solidFill>
                <a:latin typeface="Trebuchet MS"/>
                <a:cs typeface="Trebuchet MS"/>
              </a:rPr>
              <a:t>S2ID </a:t>
            </a:r>
            <a:r>
              <a:rPr dirty="0" sz="3000" spc="-894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-145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3000" spc="1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265">
                <a:solidFill>
                  <a:srgbClr val="FFFFFF"/>
                </a:solidFill>
                <a:latin typeface="Trebuchet MS"/>
                <a:cs typeface="Trebuchet MS"/>
              </a:rPr>
              <a:t>SDC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238858" y="3234916"/>
            <a:ext cx="3752850" cy="5162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5750">
              <a:latin typeface="Times New Roman"/>
              <a:cs typeface="Times New Roman"/>
            </a:endParaRPr>
          </a:p>
          <a:p>
            <a:pPr algn="ctr" marL="263525" marR="508000">
              <a:lnSpc>
                <a:spcPct val="125000"/>
              </a:lnSpc>
              <a:spcBef>
                <a:spcPts val="5"/>
              </a:spcBef>
            </a:pPr>
            <a:r>
              <a:rPr dirty="0" sz="3000" spc="130">
                <a:solidFill>
                  <a:srgbClr val="FFFFFF"/>
                </a:solidFill>
                <a:latin typeface="Trebuchet MS"/>
                <a:cs typeface="Trebuchet MS"/>
              </a:rPr>
              <a:t>Doação</a:t>
            </a:r>
            <a:r>
              <a:rPr dirty="0" sz="3000" spc="1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-5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dirty="0" sz="3000" spc="1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60">
                <a:solidFill>
                  <a:srgbClr val="FFFFFF"/>
                </a:solidFill>
                <a:latin typeface="Trebuchet MS"/>
                <a:cs typeface="Trebuchet MS"/>
              </a:rPr>
              <a:t>área </a:t>
            </a:r>
            <a:r>
              <a:rPr dirty="0" sz="3000" spc="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90">
                <a:solidFill>
                  <a:srgbClr val="FFFFFF"/>
                </a:solidFill>
                <a:latin typeface="Trebuchet MS"/>
                <a:cs typeface="Trebuchet MS"/>
              </a:rPr>
              <a:t>para </a:t>
            </a:r>
            <a:r>
              <a:rPr dirty="0" sz="3000" spc="135">
                <a:solidFill>
                  <a:srgbClr val="FFFFFF"/>
                </a:solidFill>
                <a:latin typeface="Trebuchet MS"/>
                <a:cs typeface="Trebuchet MS"/>
              </a:rPr>
              <a:t>construção </a:t>
            </a:r>
            <a:r>
              <a:rPr dirty="0" sz="3000" spc="-89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55">
                <a:solidFill>
                  <a:srgbClr val="FFFFFF"/>
                </a:solidFill>
                <a:latin typeface="Trebuchet MS"/>
                <a:cs typeface="Trebuchet MS"/>
              </a:rPr>
              <a:t>da</a:t>
            </a:r>
            <a:r>
              <a:rPr dirty="0" sz="3000" spc="15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80">
                <a:solidFill>
                  <a:srgbClr val="FFFFFF"/>
                </a:solidFill>
                <a:latin typeface="Trebuchet MS"/>
                <a:cs typeface="Trebuchet MS"/>
              </a:rPr>
              <a:t>sede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060946" y="1236691"/>
            <a:ext cx="1404620" cy="1549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-890">
                <a:solidFill>
                  <a:srgbClr val="0F25A1"/>
                </a:solidFill>
              </a:rPr>
              <a:t>2</a:t>
            </a:r>
            <a:r>
              <a:rPr dirty="0" sz="10000" spc="15">
                <a:solidFill>
                  <a:srgbClr val="0F25A1"/>
                </a:solidFill>
              </a:rPr>
              <a:t>5</a:t>
            </a:r>
            <a:endParaRPr sz="10000"/>
          </a:p>
        </p:txBody>
      </p:sp>
      <p:sp>
        <p:nvSpPr>
          <p:cNvPr id="18" name="object 18"/>
          <p:cNvSpPr txBox="1"/>
          <p:nvPr/>
        </p:nvSpPr>
        <p:spPr>
          <a:xfrm>
            <a:off x="10080271" y="3234916"/>
            <a:ext cx="3752850" cy="5162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 marL="553720">
              <a:lnSpc>
                <a:spcPct val="100000"/>
              </a:lnSpc>
              <a:spcBef>
                <a:spcPts val="2835"/>
              </a:spcBef>
            </a:pPr>
            <a:r>
              <a:rPr dirty="0" sz="3000" spc="275">
                <a:solidFill>
                  <a:srgbClr val="FFFFFF"/>
                </a:solidFill>
                <a:latin typeface="Trebuchet MS"/>
                <a:cs typeface="Trebuchet MS"/>
              </a:rPr>
              <a:t>199</a:t>
            </a:r>
            <a:r>
              <a:rPr dirty="0" sz="3000" spc="13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90">
                <a:solidFill>
                  <a:srgbClr val="FFFFFF"/>
                </a:solidFill>
                <a:latin typeface="Trebuchet MS"/>
                <a:cs typeface="Trebuchet MS"/>
              </a:rPr>
              <a:t>Regional</a:t>
            </a:r>
            <a:endParaRPr sz="3000">
              <a:latin typeface="Trebuchet MS"/>
              <a:cs typeface="Trebuchet MS"/>
            </a:endParaRPr>
          </a:p>
        </p:txBody>
      </p:sp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214518" y="9166880"/>
            <a:ext cx="1104899" cy="109537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509262" y="9444272"/>
            <a:ext cx="1619249" cy="76199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262560" y="9258303"/>
            <a:ext cx="1025439" cy="101917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31961" y="3234914"/>
            <a:ext cx="3752850" cy="5162550"/>
          </a:xfrm>
          <a:custGeom>
            <a:avLst/>
            <a:gdLst/>
            <a:ahLst/>
            <a:cxnLst/>
            <a:rect l="l" t="t" r="r" b="b"/>
            <a:pathLst>
              <a:path w="3752850" h="5162550">
                <a:moveTo>
                  <a:pt x="3752849" y="5162549"/>
                </a:moveTo>
                <a:lnTo>
                  <a:pt x="0" y="5162549"/>
                </a:lnTo>
                <a:lnTo>
                  <a:pt x="0" y="0"/>
                </a:lnTo>
                <a:lnTo>
                  <a:pt x="3752849" y="0"/>
                </a:lnTo>
                <a:lnTo>
                  <a:pt x="3752849" y="5162549"/>
                </a:lnTo>
                <a:close/>
              </a:path>
            </a:pathLst>
          </a:custGeom>
          <a:solidFill>
            <a:srgbClr val="0F25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3507721" y="3234914"/>
            <a:ext cx="3752850" cy="5162550"/>
          </a:xfrm>
          <a:custGeom>
            <a:avLst/>
            <a:gdLst/>
            <a:ahLst/>
            <a:cxnLst/>
            <a:rect l="l" t="t" r="r" b="b"/>
            <a:pathLst>
              <a:path w="3752850" h="5162550">
                <a:moveTo>
                  <a:pt x="3752849" y="5162549"/>
                </a:moveTo>
                <a:lnTo>
                  <a:pt x="0" y="5162549"/>
                </a:lnTo>
                <a:lnTo>
                  <a:pt x="0" y="0"/>
                </a:lnTo>
                <a:lnTo>
                  <a:pt x="3752849" y="0"/>
                </a:lnTo>
                <a:lnTo>
                  <a:pt x="3752849" y="5162549"/>
                </a:lnTo>
                <a:close/>
              </a:path>
            </a:pathLst>
          </a:custGeom>
          <a:solidFill>
            <a:srgbClr val="0F25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190548" y="3234914"/>
            <a:ext cx="3752850" cy="5162550"/>
          </a:xfrm>
          <a:custGeom>
            <a:avLst/>
            <a:gdLst/>
            <a:ahLst/>
            <a:cxnLst/>
            <a:rect l="l" t="t" r="r" b="b"/>
            <a:pathLst>
              <a:path w="3752850" h="5162550">
                <a:moveTo>
                  <a:pt x="3752849" y="5162549"/>
                </a:moveTo>
                <a:lnTo>
                  <a:pt x="0" y="5162549"/>
                </a:lnTo>
                <a:lnTo>
                  <a:pt x="0" y="0"/>
                </a:lnTo>
                <a:lnTo>
                  <a:pt x="3752849" y="0"/>
                </a:lnTo>
                <a:lnTo>
                  <a:pt x="3752849" y="5162549"/>
                </a:lnTo>
                <a:close/>
              </a:path>
            </a:pathLst>
          </a:custGeom>
          <a:solidFill>
            <a:srgbClr val="0F25A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9349135" y="3234914"/>
            <a:ext cx="3752850" cy="5162550"/>
            <a:chOff x="9349135" y="3234914"/>
            <a:chExt cx="3752850" cy="5162550"/>
          </a:xfrm>
        </p:grpSpPr>
        <p:sp>
          <p:nvSpPr>
            <p:cNvPr id="6" name="object 6"/>
            <p:cNvSpPr/>
            <p:nvPr/>
          </p:nvSpPr>
          <p:spPr>
            <a:xfrm>
              <a:off x="9349135" y="3234914"/>
              <a:ext cx="3752850" cy="5162550"/>
            </a:xfrm>
            <a:custGeom>
              <a:avLst/>
              <a:gdLst/>
              <a:ahLst/>
              <a:cxnLst/>
              <a:rect l="l" t="t" r="r" b="b"/>
              <a:pathLst>
                <a:path w="3752850" h="5162550">
                  <a:moveTo>
                    <a:pt x="3752849" y="5162549"/>
                  </a:moveTo>
                  <a:lnTo>
                    <a:pt x="0" y="5162549"/>
                  </a:lnTo>
                  <a:lnTo>
                    <a:pt x="0" y="0"/>
                  </a:lnTo>
                  <a:lnTo>
                    <a:pt x="3752849" y="0"/>
                  </a:lnTo>
                  <a:lnTo>
                    <a:pt x="3752849" y="5162549"/>
                  </a:lnTo>
                  <a:close/>
                </a:path>
              </a:pathLst>
            </a:custGeom>
            <a:solidFill>
              <a:srgbClr val="0F25A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0460694" y="4455953"/>
              <a:ext cx="1532255" cy="1149350"/>
            </a:xfrm>
            <a:custGeom>
              <a:avLst/>
              <a:gdLst/>
              <a:ahLst/>
              <a:cxnLst/>
              <a:rect l="l" t="t" r="r" b="b"/>
              <a:pathLst>
                <a:path w="1532254" h="1149350">
                  <a:moveTo>
                    <a:pt x="995759" y="1148953"/>
                  </a:moveTo>
                  <a:lnTo>
                    <a:pt x="946138" y="1144934"/>
                  </a:lnTo>
                  <a:lnTo>
                    <a:pt x="899038" y="1133302"/>
                  </a:lnTo>
                  <a:lnTo>
                    <a:pt x="855096" y="1114694"/>
                  </a:lnTo>
                  <a:lnTo>
                    <a:pt x="814947" y="1089746"/>
                  </a:lnTo>
                  <a:lnTo>
                    <a:pt x="779229" y="1059095"/>
                  </a:lnTo>
                  <a:lnTo>
                    <a:pt x="748578" y="1023377"/>
                  </a:lnTo>
                  <a:lnTo>
                    <a:pt x="723630" y="983228"/>
                  </a:lnTo>
                  <a:lnTo>
                    <a:pt x="705022" y="939285"/>
                  </a:lnTo>
                  <a:lnTo>
                    <a:pt x="693390" y="892186"/>
                  </a:lnTo>
                  <a:lnTo>
                    <a:pt x="689371" y="842565"/>
                  </a:lnTo>
                  <a:lnTo>
                    <a:pt x="689371" y="306387"/>
                  </a:lnTo>
                  <a:lnTo>
                    <a:pt x="681565" y="257953"/>
                  </a:lnTo>
                  <a:lnTo>
                    <a:pt x="659823" y="215898"/>
                  </a:lnTo>
                  <a:lnTo>
                    <a:pt x="626666" y="182741"/>
                  </a:lnTo>
                  <a:lnTo>
                    <a:pt x="584611" y="161000"/>
                  </a:lnTo>
                  <a:lnTo>
                    <a:pt x="536178" y="153193"/>
                  </a:lnTo>
                  <a:lnTo>
                    <a:pt x="487744" y="161000"/>
                  </a:lnTo>
                  <a:lnTo>
                    <a:pt x="445689" y="182741"/>
                  </a:lnTo>
                  <a:lnTo>
                    <a:pt x="412532" y="215898"/>
                  </a:lnTo>
                  <a:lnTo>
                    <a:pt x="390791" y="257953"/>
                  </a:lnTo>
                  <a:lnTo>
                    <a:pt x="382984" y="306387"/>
                  </a:lnTo>
                  <a:lnTo>
                    <a:pt x="382984" y="842565"/>
                  </a:lnTo>
                  <a:lnTo>
                    <a:pt x="612774" y="842565"/>
                  </a:lnTo>
                  <a:lnTo>
                    <a:pt x="306387" y="1148953"/>
                  </a:lnTo>
                  <a:lnTo>
                    <a:pt x="0" y="842565"/>
                  </a:lnTo>
                  <a:lnTo>
                    <a:pt x="229790" y="842565"/>
                  </a:lnTo>
                  <a:lnTo>
                    <a:pt x="229790" y="306387"/>
                  </a:lnTo>
                  <a:lnTo>
                    <a:pt x="233809" y="256766"/>
                  </a:lnTo>
                  <a:lnTo>
                    <a:pt x="245440" y="209667"/>
                  </a:lnTo>
                  <a:lnTo>
                    <a:pt x="264048" y="165724"/>
                  </a:lnTo>
                  <a:lnTo>
                    <a:pt x="288996" y="125575"/>
                  </a:lnTo>
                  <a:lnTo>
                    <a:pt x="319648" y="89857"/>
                  </a:lnTo>
                  <a:lnTo>
                    <a:pt x="355366" y="59206"/>
                  </a:lnTo>
                  <a:lnTo>
                    <a:pt x="395515" y="34258"/>
                  </a:lnTo>
                  <a:lnTo>
                    <a:pt x="439457" y="15650"/>
                  </a:lnTo>
                  <a:lnTo>
                    <a:pt x="486557" y="4018"/>
                  </a:lnTo>
                  <a:lnTo>
                    <a:pt x="536178" y="0"/>
                  </a:lnTo>
                  <a:lnTo>
                    <a:pt x="585798" y="4018"/>
                  </a:lnTo>
                  <a:lnTo>
                    <a:pt x="632898" y="15650"/>
                  </a:lnTo>
                  <a:lnTo>
                    <a:pt x="676840" y="34258"/>
                  </a:lnTo>
                  <a:lnTo>
                    <a:pt x="716989" y="59206"/>
                  </a:lnTo>
                  <a:lnTo>
                    <a:pt x="752707" y="89857"/>
                  </a:lnTo>
                  <a:lnTo>
                    <a:pt x="783359" y="125575"/>
                  </a:lnTo>
                  <a:lnTo>
                    <a:pt x="808307" y="165724"/>
                  </a:lnTo>
                  <a:lnTo>
                    <a:pt x="826915" y="209667"/>
                  </a:lnTo>
                  <a:lnTo>
                    <a:pt x="838546" y="256766"/>
                  </a:lnTo>
                  <a:lnTo>
                    <a:pt x="842565" y="306387"/>
                  </a:lnTo>
                  <a:lnTo>
                    <a:pt x="842565" y="842565"/>
                  </a:lnTo>
                  <a:lnTo>
                    <a:pt x="850372" y="890999"/>
                  </a:lnTo>
                  <a:lnTo>
                    <a:pt x="872113" y="933054"/>
                  </a:lnTo>
                  <a:lnTo>
                    <a:pt x="905270" y="966211"/>
                  </a:lnTo>
                  <a:lnTo>
                    <a:pt x="947325" y="987952"/>
                  </a:lnTo>
                  <a:lnTo>
                    <a:pt x="995759" y="995759"/>
                  </a:lnTo>
                  <a:lnTo>
                    <a:pt x="1044193" y="987952"/>
                  </a:lnTo>
                  <a:lnTo>
                    <a:pt x="1086247" y="966211"/>
                  </a:lnTo>
                  <a:lnTo>
                    <a:pt x="1119405" y="933054"/>
                  </a:lnTo>
                  <a:lnTo>
                    <a:pt x="1141146" y="890999"/>
                  </a:lnTo>
                  <a:lnTo>
                    <a:pt x="1148953" y="842565"/>
                  </a:lnTo>
                  <a:lnTo>
                    <a:pt x="1148953" y="306387"/>
                  </a:lnTo>
                  <a:lnTo>
                    <a:pt x="919162" y="306387"/>
                  </a:lnTo>
                  <a:lnTo>
                    <a:pt x="1225549" y="0"/>
                  </a:lnTo>
                  <a:lnTo>
                    <a:pt x="1531937" y="306387"/>
                  </a:lnTo>
                  <a:lnTo>
                    <a:pt x="1302146" y="306387"/>
                  </a:lnTo>
                  <a:lnTo>
                    <a:pt x="1302146" y="842565"/>
                  </a:lnTo>
                  <a:lnTo>
                    <a:pt x="1298128" y="892186"/>
                  </a:lnTo>
                  <a:lnTo>
                    <a:pt x="1286496" y="939285"/>
                  </a:lnTo>
                  <a:lnTo>
                    <a:pt x="1267888" y="983228"/>
                  </a:lnTo>
                  <a:lnTo>
                    <a:pt x="1242940" y="1023377"/>
                  </a:lnTo>
                  <a:lnTo>
                    <a:pt x="1212289" y="1059095"/>
                  </a:lnTo>
                  <a:lnTo>
                    <a:pt x="1176570" y="1089746"/>
                  </a:lnTo>
                  <a:lnTo>
                    <a:pt x="1136422" y="1114694"/>
                  </a:lnTo>
                  <a:lnTo>
                    <a:pt x="1092479" y="1133302"/>
                  </a:lnTo>
                  <a:lnTo>
                    <a:pt x="1045379" y="1144934"/>
                  </a:lnTo>
                  <a:lnTo>
                    <a:pt x="995759" y="1148953"/>
                  </a:lnTo>
                  <a:close/>
                </a:path>
              </a:pathLst>
            </a:custGeom>
            <a:solidFill>
              <a:srgbClr val="0F25A1">
                <a:alpha val="348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/>
          <p:nvPr/>
        </p:nvSpPr>
        <p:spPr>
          <a:xfrm>
            <a:off x="1714207" y="3559974"/>
            <a:ext cx="2347595" cy="2417445"/>
          </a:xfrm>
          <a:custGeom>
            <a:avLst/>
            <a:gdLst/>
            <a:ahLst/>
            <a:cxnLst/>
            <a:rect l="l" t="t" r="r" b="b"/>
            <a:pathLst>
              <a:path w="2347595" h="2417445">
                <a:moveTo>
                  <a:pt x="635330" y="518858"/>
                </a:moveTo>
                <a:lnTo>
                  <a:pt x="627938" y="476808"/>
                </a:lnTo>
                <a:lnTo>
                  <a:pt x="588924" y="434187"/>
                </a:lnTo>
                <a:lnTo>
                  <a:pt x="568566" y="423926"/>
                </a:lnTo>
                <a:lnTo>
                  <a:pt x="568566" y="523989"/>
                </a:lnTo>
                <a:lnTo>
                  <a:pt x="567601" y="533133"/>
                </a:lnTo>
                <a:lnTo>
                  <a:pt x="535190" y="565696"/>
                </a:lnTo>
                <a:lnTo>
                  <a:pt x="511644" y="570865"/>
                </a:lnTo>
                <a:lnTo>
                  <a:pt x="511644" y="569277"/>
                </a:lnTo>
                <a:lnTo>
                  <a:pt x="511644" y="472770"/>
                </a:lnTo>
                <a:lnTo>
                  <a:pt x="549198" y="488264"/>
                </a:lnTo>
                <a:lnTo>
                  <a:pt x="568566" y="523989"/>
                </a:lnTo>
                <a:lnTo>
                  <a:pt x="568566" y="423926"/>
                </a:lnTo>
                <a:lnTo>
                  <a:pt x="567905" y="423583"/>
                </a:lnTo>
                <a:lnTo>
                  <a:pt x="542696" y="414274"/>
                </a:lnTo>
                <a:lnTo>
                  <a:pt x="513321" y="406260"/>
                </a:lnTo>
                <a:lnTo>
                  <a:pt x="511683" y="406260"/>
                </a:lnTo>
                <a:lnTo>
                  <a:pt x="511683" y="396481"/>
                </a:lnTo>
                <a:lnTo>
                  <a:pt x="511683" y="303822"/>
                </a:lnTo>
                <a:lnTo>
                  <a:pt x="532384" y="308051"/>
                </a:lnTo>
                <a:lnTo>
                  <a:pt x="552323" y="314731"/>
                </a:lnTo>
                <a:lnTo>
                  <a:pt x="571500" y="323875"/>
                </a:lnTo>
                <a:lnTo>
                  <a:pt x="589902" y="335470"/>
                </a:lnTo>
                <a:lnTo>
                  <a:pt x="612355" y="303822"/>
                </a:lnTo>
                <a:lnTo>
                  <a:pt x="613524" y="302158"/>
                </a:lnTo>
                <a:lnTo>
                  <a:pt x="625475" y="285318"/>
                </a:lnTo>
                <a:lnTo>
                  <a:pt x="598246" y="269074"/>
                </a:lnTo>
                <a:lnTo>
                  <a:pt x="570191" y="256857"/>
                </a:lnTo>
                <a:lnTo>
                  <a:pt x="541324" y="248640"/>
                </a:lnTo>
                <a:lnTo>
                  <a:pt x="511644" y="244449"/>
                </a:lnTo>
                <a:lnTo>
                  <a:pt x="511644" y="216611"/>
                </a:lnTo>
                <a:lnTo>
                  <a:pt x="476656" y="216611"/>
                </a:lnTo>
                <a:lnTo>
                  <a:pt x="476656" y="243840"/>
                </a:lnTo>
                <a:lnTo>
                  <a:pt x="476656" y="302158"/>
                </a:lnTo>
                <a:lnTo>
                  <a:pt x="476656" y="396481"/>
                </a:lnTo>
                <a:lnTo>
                  <a:pt x="462559" y="391515"/>
                </a:lnTo>
                <a:lnTo>
                  <a:pt x="430263" y="370243"/>
                </a:lnTo>
                <a:lnTo>
                  <a:pt x="424141" y="347179"/>
                </a:lnTo>
                <a:lnTo>
                  <a:pt x="425005" y="338429"/>
                </a:lnTo>
                <a:lnTo>
                  <a:pt x="454685" y="306895"/>
                </a:lnTo>
                <a:lnTo>
                  <a:pt x="476656" y="302158"/>
                </a:lnTo>
                <a:lnTo>
                  <a:pt x="476656" y="243840"/>
                </a:lnTo>
                <a:lnTo>
                  <a:pt x="428574" y="253390"/>
                </a:lnTo>
                <a:lnTo>
                  <a:pt x="390461" y="276593"/>
                </a:lnTo>
                <a:lnTo>
                  <a:pt x="365645" y="310845"/>
                </a:lnTo>
                <a:lnTo>
                  <a:pt x="357365" y="353682"/>
                </a:lnTo>
                <a:lnTo>
                  <a:pt x="359168" y="375831"/>
                </a:lnTo>
                <a:lnTo>
                  <a:pt x="373532" y="411403"/>
                </a:lnTo>
                <a:lnTo>
                  <a:pt x="402539" y="436257"/>
                </a:lnTo>
                <a:lnTo>
                  <a:pt x="447814" y="455587"/>
                </a:lnTo>
                <a:lnTo>
                  <a:pt x="476656" y="463524"/>
                </a:lnTo>
                <a:lnTo>
                  <a:pt x="476656" y="569277"/>
                </a:lnTo>
                <a:lnTo>
                  <a:pt x="452475" y="563435"/>
                </a:lnTo>
                <a:lnTo>
                  <a:pt x="428625" y="553593"/>
                </a:lnTo>
                <a:lnTo>
                  <a:pt x="405130" y="539711"/>
                </a:lnTo>
                <a:lnTo>
                  <a:pt x="381977" y="521843"/>
                </a:lnTo>
                <a:lnTo>
                  <a:pt x="342049" y="569239"/>
                </a:lnTo>
                <a:lnTo>
                  <a:pt x="372833" y="592391"/>
                </a:lnTo>
                <a:lnTo>
                  <a:pt x="405523" y="610006"/>
                </a:lnTo>
                <a:lnTo>
                  <a:pt x="440131" y="622109"/>
                </a:lnTo>
                <a:lnTo>
                  <a:pt x="476656" y="628688"/>
                </a:lnTo>
                <a:lnTo>
                  <a:pt x="476656" y="668464"/>
                </a:lnTo>
                <a:lnTo>
                  <a:pt x="511683" y="668464"/>
                </a:lnTo>
                <a:lnTo>
                  <a:pt x="511683" y="629221"/>
                </a:lnTo>
                <a:lnTo>
                  <a:pt x="538213" y="626148"/>
                </a:lnTo>
                <a:lnTo>
                  <a:pt x="583082" y="609790"/>
                </a:lnTo>
                <a:lnTo>
                  <a:pt x="616254" y="580402"/>
                </a:lnTo>
                <a:lnTo>
                  <a:pt x="621779" y="570865"/>
                </a:lnTo>
                <a:lnTo>
                  <a:pt x="626859" y="562102"/>
                </a:lnTo>
                <a:lnTo>
                  <a:pt x="633209" y="541591"/>
                </a:lnTo>
                <a:lnTo>
                  <a:pt x="635330" y="518858"/>
                </a:lnTo>
                <a:close/>
              </a:path>
              <a:path w="2347595" h="2417445">
                <a:moveTo>
                  <a:pt x="779830" y="2030552"/>
                </a:moveTo>
                <a:lnTo>
                  <a:pt x="776871" y="2026132"/>
                </a:lnTo>
                <a:lnTo>
                  <a:pt x="769315" y="2009609"/>
                </a:lnTo>
                <a:lnTo>
                  <a:pt x="764959" y="1992337"/>
                </a:lnTo>
                <a:lnTo>
                  <a:pt x="763790" y="1974646"/>
                </a:lnTo>
                <a:lnTo>
                  <a:pt x="765797" y="1956892"/>
                </a:lnTo>
                <a:lnTo>
                  <a:pt x="379018" y="1956892"/>
                </a:lnTo>
                <a:lnTo>
                  <a:pt x="364667" y="1959749"/>
                </a:lnTo>
                <a:lnTo>
                  <a:pt x="352907" y="1967534"/>
                </a:lnTo>
                <a:lnTo>
                  <a:pt x="344970" y="1979129"/>
                </a:lnTo>
                <a:lnTo>
                  <a:pt x="342049" y="1993379"/>
                </a:lnTo>
                <a:lnTo>
                  <a:pt x="344970" y="2008022"/>
                </a:lnTo>
                <a:lnTo>
                  <a:pt x="352907" y="2019731"/>
                </a:lnTo>
                <a:lnTo>
                  <a:pt x="364667" y="2027643"/>
                </a:lnTo>
                <a:lnTo>
                  <a:pt x="379018" y="2030552"/>
                </a:lnTo>
                <a:lnTo>
                  <a:pt x="779830" y="2030552"/>
                </a:lnTo>
                <a:close/>
              </a:path>
              <a:path w="2347595" h="2417445">
                <a:moveTo>
                  <a:pt x="910336" y="1689519"/>
                </a:moveTo>
                <a:lnTo>
                  <a:pt x="379018" y="1689519"/>
                </a:lnTo>
                <a:lnTo>
                  <a:pt x="364667" y="1692427"/>
                </a:lnTo>
                <a:lnTo>
                  <a:pt x="352907" y="1700339"/>
                </a:lnTo>
                <a:lnTo>
                  <a:pt x="344970" y="1712048"/>
                </a:lnTo>
                <a:lnTo>
                  <a:pt x="342049" y="1726349"/>
                </a:lnTo>
                <a:lnTo>
                  <a:pt x="344970" y="1740928"/>
                </a:lnTo>
                <a:lnTo>
                  <a:pt x="352907" y="1752523"/>
                </a:lnTo>
                <a:lnTo>
                  <a:pt x="364667" y="1760308"/>
                </a:lnTo>
                <a:lnTo>
                  <a:pt x="379018" y="1763166"/>
                </a:lnTo>
                <a:lnTo>
                  <a:pt x="868934" y="1763166"/>
                </a:lnTo>
                <a:lnTo>
                  <a:pt x="910336" y="1689519"/>
                </a:lnTo>
                <a:close/>
              </a:path>
              <a:path w="2347595" h="2417445">
                <a:moveTo>
                  <a:pt x="1207071" y="1946021"/>
                </a:moveTo>
                <a:lnTo>
                  <a:pt x="1013129" y="1666963"/>
                </a:lnTo>
                <a:lnTo>
                  <a:pt x="1006995" y="1667192"/>
                </a:lnTo>
                <a:lnTo>
                  <a:pt x="841146" y="1963623"/>
                </a:lnTo>
                <a:lnTo>
                  <a:pt x="837628" y="1978126"/>
                </a:lnTo>
                <a:lnTo>
                  <a:pt x="842238" y="1991271"/>
                </a:lnTo>
                <a:lnTo>
                  <a:pt x="853020" y="2000275"/>
                </a:lnTo>
                <a:lnTo>
                  <a:pt x="868032" y="2002332"/>
                </a:lnTo>
                <a:lnTo>
                  <a:pt x="1204683" y="1951647"/>
                </a:lnTo>
                <a:lnTo>
                  <a:pt x="1207071" y="1946021"/>
                </a:lnTo>
                <a:close/>
              </a:path>
              <a:path w="2347595" h="2417445">
                <a:moveTo>
                  <a:pt x="1233462" y="1422857"/>
                </a:moveTo>
                <a:lnTo>
                  <a:pt x="379018" y="1422857"/>
                </a:lnTo>
                <a:lnTo>
                  <a:pt x="364667" y="1425702"/>
                </a:lnTo>
                <a:lnTo>
                  <a:pt x="352907" y="1433487"/>
                </a:lnTo>
                <a:lnTo>
                  <a:pt x="344970" y="1445082"/>
                </a:lnTo>
                <a:lnTo>
                  <a:pt x="342049" y="1459344"/>
                </a:lnTo>
                <a:lnTo>
                  <a:pt x="344932" y="1473974"/>
                </a:lnTo>
                <a:lnTo>
                  <a:pt x="352869" y="1485684"/>
                </a:lnTo>
                <a:lnTo>
                  <a:pt x="364629" y="1493596"/>
                </a:lnTo>
                <a:lnTo>
                  <a:pt x="378980" y="1496504"/>
                </a:lnTo>
                <a:lnTo>
                  <a:pt x="1126617" y="1496504"/>
                </a:lnTo>
                <a:lnTo>
                  <a:pt x="1233462" y="1422857"/>
                </a:lnTo>
                <a:close/>
              </a:path>
              <a:path w="2347595" h="2417445">
                <a:moveTo>
                  <a:pt x="1620939" y="1155471"/>
                </a:moveTo>
                <a:lnTo>
                  <a:pt x="379018" y="1155471"/>
                </a:lnTo>
                <a:lnTo>
                  <a:pt x="364667" y="1158379"/>
                </a:lnTo>
                <a:lnTo>
                  <a:pt x="352907" y="1166304"/>
                </a:lnTo>
                <a:lnTo>
                  <a:pt x="344970" y="1178013"/>
                </a:lnTo>
                <a:lnTo>
                  <a:pt x="342049" y="1192301"/>
                </a:lnTo>
                <a:lnTo>
                  <a:pt x="344932" y="1206881"/>
                </a:lnTo>
                <a:lnTo>
                  <a:pt x="352869" y="1218476"/>
                </a:lnTo>
                <a:lnTo>
                  <a:pt x="364629" y="1226273"/>
                </a:lnTo>
                <a:lnTo>
                  <a:pt x="378980" y="1229131"/>
                </a:lnTo>
                <a:lnTo>
                  <a:pt x="1514462" y="1229131"/>
                </a:lnTo>
                <a:lnTo>
                  <a:pt x="1620939" y="1155471"/>
                </a:lnTo>
                <a:close/>
              </a:path>
              <a:path w="2347595" h="2417445">
                <a:moveTo>
                  <a:pt x="1705483" y="925410"/>
                </a:moveTo>
                <a:lnTo>
                  <a:pt x="1702574" y="911085"/>
                </a:lnTo>
                <a:lnTo>
                  <a:pt x="1694649" y="899388"/>
                </a:lnTo>
                <a:lnTo>
                  <a:pt x="1682902" y="891489"/>
                </a:lnTo>
                <a:lnTo>
                  <a:pt x="1668526" y="888593"/>
                </a:lnTo>
                <a:lnTo>
                  <a:pt x="379018" y="888593"/>
                </a:lnTo>
                <a:lnTo>
                  <a:pt x="364617" y="891489"/>
                </a:lnTo>
                <a:lnTo>
                  <a:pt x="352869" y="899388"/>
                </a:lnTo>
                <a:lnTo>
                  <a:pt x="344944" y="911085"/>
                </a:lnTo>
                <a:lnTo>
                  <a:pt x="342049" y="925410"/>
                </a:lnTo>
                <a:lnTo>
                  <a:pt x="344932" y="939761"/>
                </a:lnTo>
                <a:lnTo>
                  <a:pt x="352856" y="951458"/>
                </a:lnTo>
                <a:lnTo>
                  <a:pt x="364617" y="959345"/>
                </a:lnTo>
                <a:lnTo>
                  <a:pt x="379018" y="962240"/>
                </a:lnTo>
                <a:lnTo>
                  <a:pt x="1668526" y="962240"/>
                </a:lnTo>
                <a:lnTo>
                  <a:pt x="1682902" y="959345"/>
                </a:lnTo>
                <a:lnTo>
                  <a:pt x="1694649" y="951445"/>
                </a:lnTo>
                <a:lnTo>
                  <a:pt x="1702574" y="939749"/>
                </a:lnTo>
                <a:lnTo>
                  <a:pt x="1705483" y="925410"/>
                </a:lnTo>
                <a:close/>
              </a:path>
              <a:path w="2347595" h="2417445">
                <a:moveTo>
                  <a:pt x="1978710" y="1165072"/>
                </a:moveTo>
                <a:lnTo>
                  <a:pt x="1903831" y="1057275"/>
                </a:lnTo>
                <a:lnTo>
                  <a:pt x="1895602" y="1055763"/>
                </a:lnTo>
                <a:lnTo>
                  <a:pt x="1160475" y="1562760"/>
                </a:lnTo>
                <a:lnTo>
                  <a:pt x="1141666" y="1582254"/>
                </a:lnTo>
                <a:lnTo>
                  <a:pt x="1132128" y="1606600"/>
                </a:lnTo>
                <a:lnTo>
                  <a:pt x="1132446" y="1632737"/>
                </a:lnTo>
                <a:lnTo>
                  <a:pt x="1143152" y="1657565"/>
                </a:lnTo>
                <a:lnTo>
                  <a:pt x="1147165" y="1663306"/>
                </a:lnTo>
                <a:lnTo>
                  <a:pt x="1166622" y="1681873"/>
                </a:lnTo>
                <a:lnTo>
                  <a:pt x="1190967" y="1691297"/>
                </a:lnTo>
                <a:lnTo>
                  <a:pt x="1217091" y="1691017"/>
                </a:lnTo>
                <a:lnTo>
                  <a:pt x="1241844" y="1680451"/>
                </a:lnTo>
                <a:lnTo>
                  <a:pt x="1971433" y="1177264"/>
                </a:lnTo>
                <a:lnTo>
                  <a:pt x="1977237" y="1173302"/>
                </a:lnTo>
                <a:lnTo>
                  <a:pt x="1978710" y="1165072"/>
                </a:lnTo>
                <a:close/>
              </a:path>
              <a:path w="2347595" h="2417445">
                <a:moveTo>
                  <a:pt x="2015147" y="883564"/>
                </a:moveTo>
                <a:lnTo>
                  <a:pt x="2014778" y="655955"/>
                </a:lnTo>
                <a:lnTo>
                  <a:pt x="1385468" y="12839"/>
                </a:lnTo>
                <a:lnTo>
                  <a:pt x="1353286" y="0"/>
                </a:lnTo>
                <a:lnTo>
                  <a:pt x="189318" y="0"/>
                </a:lnTo>
                <a:lnTo>
                  <a:pt x="139090" y="6756"/>
                </a:lnTo>
                <a:lnTo>
                  <a:pt x="93891" y="25819"/>
                </a:lnTo>
                <a:lnTo>
                  <a:pt x="55562" y="55384"/>
                </a:lnTo>
                <a:lnTo>
                  <a:pt x="25908" y="93637"/>
                </a:lnTo>
                <a:lnTo>
                  <a:pt x="6781" y="138772"/>
                </a:lnTo>
                <a:lnTo>
                  <a:pt x="0" y="188963"/>
                </a:lnTo>
                <a:lnTo>
                  <a:pt x="0" y="2228392"/>
                </a:lnTo>
                <a:lnTo>
                  <a:pt x="6781" y="2278583"/>
                </a:lnTo>
                <a:lnTo>
                  <a:pt x="25908" y="2323706"/>
                </a:lnTo>
                <a:lnTo>
                  <a:pt x="55562" y="2361946"/>
                </a:lnTo>
                <a:lnTo>
                  <a:pt x="93891" y="2391499"/>
                </a:lnTo>
                <a:lnTo>
                  <a:pt x="139090" y="2410561"/>
                </a:lnTo>
                <a:lnTo>
                  <a:pt x="189318" y="2417318"/>
                </a:lnTo>
                <a:lnTo>
                  <a:pt x="1825840" y="2417318"/>
                </a:lnTo>
                <a:lnTo>
                  <a:pt x="1876069" y="2410561"/>
                </a:lnTo>
                <a:lnTo>
                  <a:pt x="1921256" y="2391499"/>
                </a:lnTo>
                <a:lnTo>
                  <a:pt x="1959597" y="2361933"/>
                </a:lnTo>
                <a:lnTo>
                  <a:pt x="1989239" y="2323681"/>
                </a:lnTo>
                <a:lnTo>
                  <a:pt x="2008365" y="2278570"/>
                </a:lnTo>
                <a:lnTo>
                  <a:pt x="2015147" y="2228392"/>
                </a:lnTo>
                <a:lnTo>
                  <a:pt x="2015147" y="1483245"/>
                </a:lnTo>
                <a:lnTo>
                  <a:pt x="1904250" y="1559852"/>
                </a:lnTo>
                <a:lnTo>
                  <a:pt x="1904250" y="2228354"/>
                </a:lnTo>
                <a:lnTo>
                  <a:pt x="1898053" y="2258796"/>
                </a:lnTo>
                <a:lnTo>
                  <a:pt x="1881251" y="2283739"/>
                </a:lnTo>
                <a:lnTo>
                  <a:pt x="1856333" y="2300605"/>
                </a:lnTo>
                <a:lnTo>
                  <a:pt x="1825840" y="2306802"/>
                </a:lnTo>
                <a:lnTo>
                  <a:pt x="189318" y="2306802"/>
                </a:lnTo>
                <a:lnTo>
                  <a:pt x="158826" y="2300605"/>
                </a:lnTo>
                <a:lnTo>
                  <a:pt x="133908" y="2283739"/>
                </a:lnTo>
                <a:lnTo>
                  <a:pt x="117106" y="2258796"/>
                </a:lnTo>
                <a:lnTo>
                  <a:pt x="110947" y="2228354"/>
                </a:lnTo>
                <a:lnTo>
                  <a:pt x="110947" y="188925"/>
                </a:lnTo>
                <a:lnTo>
                  <a:pt x="117106" y="158330"/>
                </a:lnTo>
                <a:lnTo>
                  <a:pt x="133908" y="133400"/>
                </a:lnTo>
                <a:lnTo>
                  <a:pt x="158826" y="116624"/>
                </a:lnTo>
                <a:lnTo>
                  <a:pt x="189318" y="110477"/>
                </a:lnTo>
                <a:lnTo>
                  <a:pt x="1294130" y="110477"/>
                </a:lnTo>
                <a:lnTo>
                  <a:pt x="1294130" y="529272"/>
                </a:lnTo>
                <a:lnTo>
                  <a:pt x="1300911" y="579462"/>
                </a:lnTo>
                <a:lnTo>
                  <a:pt x="1320038" y="624586"/>
                </a:lnTo>
                <a:lnTo>
                  <a:pt x="1349692" y="662838"/>
                </a:lnTo>
                <a:lnTo>
                  <a:pt x="1388021" y="692391"/>
                </a:lnTo>
                <a:lnTo>
                  <a:pt x="1433220" y="711454"/>
                </a:lnTo>
                <a:lnTo>
                  <a:pt x="1483448" y="718210"/>
                </a:lnTo>
                <a:lnTo>
                  <a:pt x="1904212" y="718210"/>
                </a:lnTo>
                <a:lnTo>
                  <a:pt x="1904212" y="978979"/>
                </a:lnTo>
                <a:lnTo>
                  <a:pt x="1909749" y="967206"/>
                </a:lnTo>
                <a:lnTo>
                  <a:pt x="1916925" y="956373"/>
                </a:lnTo>
                <a:lnTo>
                  <a:pt x="1925701" y="946708"/>
                </a:lnTo>
                <a:lnTo>
                  <a:pt x="1936026" y="938441"/>
                </a:lnTo>
                <a:lnTo>
                  <a:pt x="2015147" y="883564"/>
                </a:lnTo>
                <a:close/>
              </a:path>
              <a:path w="2347595" h="2417445">
                <a:moveTo>
                  <a:pt x="2094471" y="1331607"/>
                </a:moveTo>
                <a:lnTo>
                  <a:pt x="2027516" y="1235367"/>
                </a:lnTo>
                <a:lnTo>
                  <a:pt x="2023529" y="1229626"/>
                </a:lnTo>
                <a:lnTo>
                  <a:pt x="2015299" y="1228115"/>
                </a:lnTo>
                <a:lnTo>
                  <a:pt x="1279918" y="1735251"/>
                </a:lnTo>
                <a:lnTo>
                  <a:pt x="1259928" y="1756841"/>
                </a:lnTo>
                <a:lnTo>
                  <a:pt x="1251153" y="1783981"/>
                </a:lnTo>
                <a:lnTo>
                  <a:pt x="1254353" y="1812594"/>
                </a:lnTo>
                <a:lnTo>
                  <a:pt x="1270355" y="1838591"/>
                </a:lnTo>
                <a:lnTo>
                  <a:pt x="1290358" y="1852523"/>
                </a:lnTo>
                <a:lnTo>
                  <a:pt x="1313815" y="1858022"/>
                </a:lnTo>
                <a:lnTo>
                  <a:pt x="1338122" y="1855368"/>
                </a:lnTo>
                <a:lnTo>
                  <a:pt x="1360639" y="1844865"/>
                </a:lnTo>
                <a:lnTo>
                  <a:pt x="2092998" y="1339837"/>
                </a:lnTo>
                <a:lnTo>
                  <a:pt x="2094471" y="1331607"/>
                </a:lnTo>
                <a:close/>
              </a:path>
              <a:path w="2347595" h="2417445">
                <a:moveTo>
                  <a:pt x="2347112" y="1131747"/>
                </a:moveTo>
                <a:lnTo>
                  <a:pt x="2332177" y="1062863"/>
                </a:lnTo>
                <a:lnTo>
                  <a:pt x="2240000" y="930211"/>
                </a:lnTo>
                <a:lnTo>
                  <a:pt x="2180526" y="892048"/>
                </a:lnTo>
                <a:lnTo>
                  <a:pt x="2145093" y="892467"/>
                </a:lnTo>
                <a:lnTo>
                  <a:pt x="2111387" y="906907"/>
                </a:lnTo>
                <a:lnTo>
                  <a:pt x="1971852" y="1003147"/>
                </a:lnTo>
                <a:lnTo>
                  <a:pt x="1970341" y="1011339"/>
                </a:lnTo>
                <a:lnTo>
                  <a:pt x="2161019" y="1285671"/>
                </a:lnTo>
                <a:lnTo>
                  <a:pt x="2169287" y="1287183"/>
                </a:lnTo>
                <a:lnTo>
                  <a:pt x="2308822" y="1190904"/>
                </a:lnTo>
                <a:lnTo>
                  <a:pt x="2334247" y="1164602"/>
                </a:lnTo>
                <a:lnTo>
                  <a:pt x="2347112" y="1131747"/>
                </a:lnTo>
                <a:close/>
              </a:path>
            </a:pathLst>
          </a:custGeom>
          <a:solidFill>
            <a:srgbClr val="FFA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759323" y="4078439"/>
            <a:ext cx="1130935" cy="1736725"/>
          </a:xfrm>
          <a:custGeom>
            <a:avLst/>
            <a:gdLst/>
            <a:ahLst/>
            <a:cxnLst/>
            <a:rect l="l" t="t" r="r" b="b"/>
            <a:pathLst>
              <a:path w="1130934" h="1736725">
                <a:moveTo>
                  <a:pt x="531596" y="164719"/>
                </a:moveTo>
                <a:lnTo>
                  <a:pt x="526656" y="124675"/>
                </a:lnTo>
                <a:lnTo>
                  <a:pt x="512127" y="87071"/>
                </a:lnTo>
                <a:lnTo>
                  <a:pt x="488873" y="54102"/>
                </a:lnTo>
                <a:lnTo>
                  <a:pt x="458292" y="27762"/>
                </a:lnTo>
                <a:lnTo>
                  <a:pt x="422211" y="9626"/>
                </a:lnTo>
                <a:lnTo>
                  <a:pt x="382816" y="787"/>
                </a:lnTo>
                <a:lnTo>
                  <a:pt x="366649" y="0"/>
                </a:lnTo>
                <a:lnTo>
                  <a:pt x="358546" y="190"/>
                </a:lnTo>
                <a:lnTo>
                  <a:pt x="318770" y="7086"/>
                </a:lnTo>
                <a:lnTo>
                  <a:pt x="281851" y="23431"/>
                </a:lnTo>
                <a:lnTo>
                  <a:pt x="250012" y="48247"/>
                </a:lnTo>
                <a:lnTo>
                  <a:pt x="225158" y="80035"/>
                </a:lnTo>
                <a:lnTo>
                  <a:pt x="208800" y="116903"/>
                </a:lnTo>
                <a:lnTo>
                  <a:pt x="201904" y="156629"/>
                </a:lnTo>
                <a:lnTo>
                  <a:pt x="201701" y="164719"/>
                </a:lnTo>
                <a:lnTo>
                  <a:pt x="201904" y="172808"/>
                </a:lnTo>
                <a:lnTo>
                  <a:pt x="208800" y="212534"/>
                </a:lnTo>
                <a:lnTo>
                  <a:pt x="225158" y="249389"/>
                </a:lnTo>
                <a:lnTo>
                  <a:pt x="250012" y="281190"/>
                </a:lnTo>
                <a:lnTo>
                  <a:pt x="281851" y="306006"/>
                </a:lnTo>
                <a:lnTo>
                  <a:pt x="318770" y="322338"/>
                </a:lnTo>
                <a:lnTo>
                  <a:pt x="358546" y="329234"/>
                </a:lnTo>
                <a:lnTo>
                  <a:pt x="366649" y="329438"/>
                </a:lnTo>
                <a:lnTo>
                  <a:pt x="374751" y="329234"/>
                </a:lnTo>
                <a:lnTo>
                  <a:pt x="414528" y="322338"/>
                </a:lnTo>
                <a:lnTo>
                  <a:pt x="451446" y="306006"/>
                </a:lnTo>
                <a:lnTo>
                  <a:pt x="483285" y="281190"/>
                </a:lnTo>
                <a:lnTo>
                  <a:pt x="508139" y="249389"/>
                </a:lnTo>
                <a:lnTo>
                  <a:pt x="524497" y="212534"/>
                </a:lnTo>
                <a:lnTo>
                  <a:pt x="531393" y="172808"/>
                </a:lnTo>
                <a:lnTo>
                  <a:pt x="531596" y="164719"/>
                </a:lnTo>
                <a:close/>
              </a:path>
              <a:path w="1130934" h="1736725">
                <a:moveTo>
                  <a:pt x="1130757" y="86588"/>
                </a:moveTo>
                <a:lnTo>
                  <a:pt x="1106398" y="70281"/>
                </a:lnTo>
                <a:lnTo>
                  <a:pt x="900772" y="376567"/>
                </a:lnTo>
                <a:lnTo>
                  <a:pt x="881913" y="373773"/>
                </a:lnTo>
                <a:lnTo>
                  <a:pt x="863384" y="377075"/>
                </a:lnTo>
                <a:lnTo>
                  <a:pt x="846747" y="386143"/>
                </a:lnTo>
                <a:lnTo>
                  <a:pt x="833526" y="400659"/>
                </a:lnTo>
                <a:lnTo>
                  <a:pt x="719035" y="578764"/>
                </a:lnTo>
                <a:lnTo>
                  <a:pt x="564984" y="394716"/>
                </a:lnTo>
                <a:lnTo>
                  <a:pt x="556679" y="386575"/>
                </a:lnTo>
                <a:lnTo>
                  <a:pt x="547217" y="380403"/>
                </a:lnTo>
                <a:lnTo>
                  <a:pt x="536930" y="376224"/>
                </a:lnTo>
                <a:lnTo>
                  <a:pt x="526122" y="374065"/>
                </a:lnTo>
                <a:lnTo>
                  <a:pt x="520509" y="372198"/>
                </a:lnTo>
                <a:lnTo>
                  <a:pt x="514515" y="371157"/>
                </a:lnTo>
                <a:lnTo>
                  <a:pt x="223304" y="371246"/>
                </a:lnTo>
                <a:lnTo>
                  <a:pt x="211810" y="371894"/>
                </a:lnTo>
                <a:lnTo>
                  <a:pt x="162115" y="386892"/>
                </a:lnTo>
                <a:lnTo>
                  <a:pt x="102641" y="434797"/>
                </a:lnTo>
                <a:lnTo>
                  <a:pt x="74879" y="474091"/>
                </a:lnTo>
                <a:lnTo>
                  <a:pt x="50431" y="524814"/>
                </a:lnTo>
                <a:lnTo>
                  <a:pt x="27279" y="598754"/>
                </a:lnTo>
                <a:lnTo>
                  <a:pt x="17983" y="642924"/>
                </a:lnTo>
                <a:lnTo>
                  <a:pt x="10414" y="692391"/>
                </a:lnTo>
                <a:lnTo>
                  <a:pt x="4787" y="747560"/>
                </a:lnTo>
                <a:lnTo>
                  <a:pt x="1257" y="808812"/>
                </a:lnTo>
                <a:lnTo>
                  <a:pt x="0" y="876541"/>
                </a:lnTo>
                <a:lnTo>
                  <a:pt x="266" y="909421"/>
                </a:lnTo>
                <a:lnTo>
                  <a:pt x="2451" y="979512"/>
                </a:lnTo>
                <a:lnTo>
                  <a:pt x="9969" y="1038555"/>
                </a:lnTo>
                <a:lnTo>
                  <a:pt x="41008" y="1067714"/>
                </a:lnTo>
                <a:lnTo>
                  <a:pt x="62890" y="1071956"/>
                </a:lnTo>
                <a:lnTo>
                  <a:pt x="66382" y="1071854"/>
                </a:lnTo>
                <a:lnTo>
                  <a:pt x="106756" y="1052296"/>
                </a:lnTo>
                <a:lnTo>
                  <a:pt x="121488" y="1009942"/>
                </a:lnTo>
                <a:lnTo>
                  <a:pt x="119621" y="974229"/>
                </a:lnTo>
                <a:lnTo>
                  <a:pt x="118313" y="940117"/>
                </a:lnTo>
                <a:lnTo>
                  <a:pt x="117563" y="907567"/>
                </a:lnTo>
                <a:lnTo>
                  <a:pt x="117322" y="876541"/>
                </a:lnTo>
                <a:lnTo>
                  <a:pt x="118732" y="805205"/>
                </a:lnTo>
                <a:lnTo>
                  <a:pt x="122885" y="742873"/>
                </a:lnTo>
                <a:lnTo>
                  <a:pt x="129298" y="689013"/>
                </a:lnTo>
                <a:lnTo>
                  <a:pt x="137528" y="643077"/>
                </a:lnTo>
                <a:lnTo>
                  <a:pt x="147091" y="604558"/>
                </a:lnTo>
                <a:lnTo>
                  <a:pt x="168376" y="547662"/>
                </a:lnTo>
                <a:lnTo>
                  <a:pt x="168376" y="1645856"/>
                </a:lnTo>
                <a:lnTo>
                  <a:pt x="175501" y="1681086"/>
                </a:lnTo>
                <a:lnTo>
                  <a:pt x="194932" y="1709851"/>
                </a:lnTo>
                <a:lnTo>
                  <a:pt x="223748" y="1729244"/>
                </a:lnTo>
                <a:lnTo>
                  <a:pt x="259016" y="1736356"/>
                </a:lnTo>
                <a:lnTo>
                  <a:pt x="294297" y="1729244"/>
                </a:lnTo>
                <a:lnTo>
                  <a:pt x="323113" y="1709851"/>
                </a:lnTo>
                <a:lnTo>
                  <a:pt x="342544" y="1681086"/>
                </a:lnTo>
                <a:lnTo>
                  <a:pt x="349669" y="1645856"/>
                </a:lnTo>
                <a:lnTo>
                  <a:pt x="349669" y="984999"/>
                </a:lnTo>
                <a:lnTo>
                  <a:pt x="383641" y="984999"/>
                </a:lnTo>
                <a:lnTo>
                  <a:pt x="383641" y="1645856"/>
                </a:lnTo>
                <a:lnTo>
                  <a:pt x="390766" y="1681086"/>
                </a:lnTo>
                <a:lnTo>
                  <a:pt x="410197" y="1709851"/>
                </a:lnTo>
                <a:lnTo>
                  <a:pt x="439000" y="1729244"/>
                </a:lnTo>
                <a:lnTo>
                  <a:pt x="474281" y="1736356"/>
                </a:lnTo>
                <a:lnTo>
                  <a:pt x="509562" y="1729244"/>
                </a:lnTo>
                <a:lnTo>
                  <a:pt x="538365" y="1709851"/>
                </a:lnTo>
                <a:lnTo>
                  <a:pt x="557796" y="1681086"/>
                </a:lnTo>
                <a:lnTo>
                  <a:pt x="564921" y="1645856"/>
                </a:lnTo>
                <a:lnTo>
                  <a:pt x="564921" y="577278"/>
                </a:lnTo>
                <a:lnTo>
                  <a:pt x="680262" y="715073"/>
                </a:lnTo>
                <a:lnTo>
                  <a:pt x="689571" y="723988"/>
                </a:lnTo>
                <a:lnTo>
                  <a:pt x="700468" y="730580"/>
                </a:lnTo>
                <a:lnTo>
                  <a:pt x="712520" y="734682"/>
                </a:lnTo>
                <a:lnTo>
                  <a:pt x="725271" y="736092"/>
                </a:lnTo>
                <a:lnTo>
                  <a:pt x="728954" y="735977"/>
                </a:lnTo>
                <a:lnTo>
                  <a:pt x="765848" y="719772"/>
                </a:lnTo>
                <a:lnTo>
                  <a:pt x="932243" y="463905"/>
                </a:lnTo>
                <a:lnTo>
                  <a:pt x="941209" y="426567"/>
                </a:lnTo>
                <a:lnTo>
                  <a:pt x="936294" y="408228"/>
                </a:lnTo>
                <a:lnTo>
                  <a:pt x="925576" y="392214"/>
                </a:lnTo>
                <a:lnTo>
                  <a:pt x="1130757" y="86588"/>
                </a:lnTo>
                <a:close/>
              </a:path>
            </a:pathLst>
          </a:custGeom>
          <a:solidFill>
            <a:srgbClr val="FFA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181420" y="3625874"/>
            <a:ext cx="1935480" cy="1090295"/>
          </a:xfrm>
          <a:custGeom>
            <a:avLst/>
            <a:gdLst/>
            <a:ahLst/>
            <a:cxnLst/>
            <a:rect l="l" t="t" r="r" b="b"/>
            <a:pathLst>
              <a:path w="1935479" h="1090295">
                <a:moveTo>
                  <a:pt x="1935403" y="0"/>
                </a:moveTo>
                <a:lnTo>
                  <a:pt x="0" y="0"/>
                </a:lnTo>
                <a:lnTo>
                  <a:pt x="0" y="36804"/>
                </a:lnTo>
                <a:lnTo>
                  <a:pt x="0" y="369316"/>
                </a:lnTo>
                <a:lnTo>
                  <a:pt x="36664" y="369316"/>
                </a:lnTo>
                <a:lnTo>
                  <a:pt x="36664" y="36804"/>
                </a:lnTo>
                <a:lnTo>
                  <a:pt x="1898738" y="36804"/>
                </a:lnTo>
                <a:lnTo>
                  <a:pt x="1898738" y="369316"/>
                </a:lnTo>
                <a:lnTo>
                  <a:pt x="1898738" y="1054633"/>
                </a:lnTo>
                <a:lnTo>
                  <a:pt x="539597" y="1054633"/>
                </a:lnTo>
                <a:lnTo>
                  <a:pt x="539597" y="1090168"/>
                </a:lnTo>
                <a:lnTo>
                  <a:pt x="1935403" y="1090168"/>
                </a:lnTo>
                <a:lnTo>
                  <a:pt x="1935403" y="1054633"/>
                </a:lnTo>
                <a:lnTo>
                  <a:pt x="1935403" y="369316"/>
                </a:lnTo>
                <a:lnTo>
                  <a:pt x="1935403" y="36804"/>
                </a:lnTo>
                <a:lnTo>
                  <a:pt x="1935403" y="0"/>
                </a:lnTo>
                <a:close/>
              </a:path>
            </a:pathLst>
          </a:custGeom>
          <a:solidFill>
            <a:srgbClr val="FFA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611608" y="5030683"/>
            <a:ext cx="330200" cy="329565"/>
          </a:xfrm>
          <a:custGeom>
            <a:avLst/>
            <a:gdLst/>
            <a:ahLst/>
            <a:cxnLst/>
            <a:rect l="l" t="t" r="r" b="b"/>
            <a:pathLst>
              <a:path w="330200" h="329564">
                <a:moveTo>
                  <a:pt x="164948" y="329435"/>
                </a:moveTo>
                <a:lnTo>
                  <a:pt x="124859" y="324498"/>
                </a:lnTo>
                <a:lnTo>
                  <a:pt x="87191" y="309987"/>
                </a:lnTo>
                <a:lnTo>
                  <a:pt x="54182" y="286773"/>
                </a:lnTo>
                <a:lnTo>
                  <a:pt x="27798" y="256230"/>
                </a:lnTo>
                <a:lnTo>
                  <a:pt x="9637" y="220200"/>
                </a:lnTo>
                <a:lnTo>
                  <a:pt x="792" y="180863"/>
                </a:lnTo>
                <a:lnTo>
                  <a:pt x="0" y="164717"/>
                </a:lnTo>
                <a:lnTo>
                  <a:pt x="198" y="156625"/>
                </a:lnTo>
                <a:lnTo>
                  <a:pt x="7100" y="116902"/>
                </a:lnTo>
                <a:lnTo>
                  <a:pt x="23461" y="80043"/>
                </a:lnTo>
                <a:lnTo>
                  <a:pt x="48312" y="48244"/>
                </a:lnTo>
                <a:lnTo>
                  <a:pt x="80155" y="23428"/>
                </a:lnTo>
                <a:lnTo>
                  <a:pt x="117065" y="7090"/>
                </a:lnTo>
                <a:lnTo>
                  <a:pt x="156844" y="197"/>
                </a:lnTo>
                <a:lnTo>
                  <a:pt x="164948" y="0"/>
                </a:lnTo>
                <a:lnTo>
                  <a:pt x="173051" y="197"/>
                </a:lnTo>
                <a:lnTo>
                  <a:pt x="212830" y="7090"/>
                </a:lnTo>
                <a:lnTo>
                  <a:pt x="249740" y="23428"/>
                </a:lnTo>
                <a:lnTo>
                  <a:pt x="281583" y="48244"/>
                </a:lnTo>
                <a:lnTo>
                  <a:pt x="306434" y="80043"/>
                </a:lnTo>
                <a:lnTo>
                  <a:pt x="322795" y="116902"/>
                </a:lnTo>
                <a:lnTo>
                  <a:pt x="329697" y="156625"/>
                </a:lnTo>
                <a:lnTo>
                  <a:pt x="329896" y="164717"/>
                </a:lnTo>
                <a:lnTo>
                  <a:pt x="329697" y="172810"/>
                </a:lnTo>
                <a:lnTo>
                  <a:pt x="322795" y="212533"/>
                </a:lnTo>
                <a:lnTo>
                  <a:pt x="306434" y="249391"/>
                </a:lnTo>
                <a:lnTo>
                  <a:pt x="281583" y="281190"/>
                </a:lnTo>
                <a:lnTo>
                  <a:pt x="249740" y="306007"/>
                </a:lnTo>
                <a:lnTo>
                  <a:pt x="212830" y="322344"/>
                </a:lnTo>
                <a:lnTo>
                  <a:pt x="173051" y="329238"/>
                </a:lnTo>
                <a:lnTo>
                  <a:pt x="164948" y="329435"/>
                </a:lnTo>
                <a:close/>
              </a:path>
            </a:pathLst>
          </a:custGeom>
          <a:solidFill>
            <a:srgbClr val="FFA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413144" y="5030685"/>
            <a:ext cx="1965960" cy="770255"/>
          </a:xfrm>
          <a:custGeom>
            <a:avLst/>
            <a:gdLst/>
            <a:ahLst/>
            <a:cxnLst/>
            <a:rect l="l" t="t" r="r" b="b"/>
            <a:pathLst>
              <a:path w="1965959" h="770254">
                <a:moveTo>
                  <a:pt x="1147826" y="164719"/>
                </a:moveTo>
                <a:lnTo>
                  <a:pt x="1142885" y="124688"/>
                </a:lnTo>
                <a:lnTo>
                  <a:pt x="1128344" y="87071"/>
                </a:lnTo>
                <a:lnTo>
                  <a:pt x="1105103" y="54114"/>
                </a:lnTo>
                <a:lnTo>
                  <a:pt x="1074521" y="27762"/>
                </a:lnTo>
                <a:lnTo>
                  <a:pt x="1038440" y="9626"/>
                </a:lnTo>
                <a:lnTo>
                  <a:pt x="999045" y="800"/>
                </a:lnTo>
                <a:lnTo>
                  <a:pt x="982878" y="0"/>
                </a:lnTo>
                <a:lnTo>
                  <a:pt x="974775" y="203"/>
                </a:lnTo>
                <a:lnTo>
                  <a:pt x="934999" y="7099"/>
                </a:lnTo>
                <a:lnTo>
                  <a:pt x="898080" y="23431"/>
                </a:lnTo>
                <a:lnTo>
                  <a:pt x="866241" y="48247"/>
                </a:lnTo>
                <a:lnTo>
                  <a:pt x="841387" y="80048"/>
                </a:lnTo>
                <a:lnTo>
                  <a:pt x="825030" y="116903"/>
                </a:lnTo>
                <a:lnTo>
                  <a:pt x="818121" y="156629"/>
                </a:lnTo>
                <a:lnTo>
                  <a:pt x="817930" y="164719"/>
                </a:lnTo>
                <a:lnTo>
                  <a:pt x="818121" y="172808"/>
                </a:lnTo>
                <a:lnTo>
                  <a:pt x="825030" y="212534"/>
                </a:lnTo>
                <a:lnTo>
                  <a:pt x="841387" y="249389"/>
                </a:lnTo>
                <a:lnTo>
                  <a:pt x="866241" y="281190"/>
                </a:lnTo>
                <a:lnTo>
                  <a:pt x="898080" y="306006"/>
                </a:lnTo>
                <a:lnTo>
                  <a:pt x="934999" y="322351"/>
                </a:lnTo>
                <a:lnTo>
                  <a:pt x="974775" y="329247"/>
                </a:lnTo>
                <a:lnTo>
                  <a:pt x="982878" y="329438"/>
                </a:lnTo>
                <a:lnTo>
                  <a:pt x="990981" y="329247"/>
                </a:lnTo>
                <a:lnTo>
                  <a:pt x="1030757" y="322351"/>
                </a:lnTo>
                <a:lnTo>
                  <a:pt x="1067663" y="306006"/>
                </a:lnTo>
                <a:lnTo>
                  <a:pt x="1099515" y="281190"/>
                </a:lnTo>
                <a:lnTo>
                  <a:pt x="1124369" y="249389"/>
                </a:lnTo>
                <a:lnTo>
                  <a:pt x="1140726" y="212534"/>
                </a:lnTo>
                <a:lnTo>
                  <a:pt x="1147622" y="172808"/>
                </a:lnTo>
                <a:lnTo>
                  <a:pt x="1147826" y="164719"/>
                </a:lnTo>
                <a:close/>
              </a:path>
              <a:path w="1965959" h="770254">
                <a:moveTo>
                  <a:pt x="1767293" y="164719"/>
                </a:moveTo>
                <a:lnTo>
                  <a:pt x="1762353" y="124688"/>
                </a:lnTo>
                <a:lnTo>
                  <a:pt x="1747824" y="87071"/>
                </a:lnTo>
                <a:lnTo>
                  <a:pt x="1724571" y="54114"/>
                </a:lnTo>
                <a:lnTo>
                  <a:pt x="1693989" y="27762"/>
                </a:lnTo>
                <a:lnTo>
                  <a:pt x="1657908" y="9626"/>
                </a:lnTo>
                <a:lnTo>
                  <a:pt x="1618513" y="800"/>
                </a:lnTo>
                <a:lnTo>
                  <a:pt x="1602346" y="0"/>
                </a:lnTo>
                <a:lnTo>
                  <a:pt x="1594243" y="203"/>
                </a:lnTo>
                <a:lnTo>
                  <a:pt x="1554467" y="7099"/>
                </a:lnTo>
                <a:lnTo>
                  <a:pt x="1517561" y="23431"/>
                </a:lnTo>
                <a:lnTo>
                  <a:pt x="1485709" y="48247"/>
                </a:lnTo>
                <a:lnTo>
                  <a:pt x="1460855" y="80048"/>
                </a:lnTo>
                <a:lnTo>
                  <a:pt x="1444498" y="116903"/>
                </a:lnTo>
                <a:lnTo>
                  <a:pt x="1437601" y="156629"/>
                </a:lnTo>
                <a:lnTo>
                  <a:pt x="1437398" y="164719"/>
                </a:lnTo>
                <a:lnTo>
                  <a:pt x="1437601" y="172808"/>
                </a:lnTo>
                <a:lnTo>
                  <a:pt x="1444498" y="212534"/>
                </a:lnTo>
                <a:lnTo>
                  <a:pt x="1460855" y="249389"/>
                </a:lnTo>
                <a:lnTo>
                  <a:pt x="1485709" y="281190"/>
                </a:lnTo>
                <a:lnTo>
                  <a:pt x="1517561" y="306006"/>
                </a:lnTo>
                <a:lnTo>
                  <a:pt x="1554467" y="322351"/>
                </a:lnTo>
                <a:lnTo>
                  <a:pt x="1594243" y="329247"/>
                </a:lnTo>
                <a:lnTo>
                  <a:pt x="1602346" y="329438"/>
                </a:lnTo>
                <a:lnTo>
                  <a:pt x="1610448" y="329247"/>
                </a:lnTo>
                <a:lnTo>
                  <a:pt x="1650225" y="322351"/>
                </a:lnTo>
                <a:lnTo>
                  <a:pt x="1687144" y="306006"/>
                </a:lnTo>
                <a:lnTo>
                  <a:pt x="1718983" y="281190"/>
                </a:lnTo>
                <a:lnTo>
                  <a:pt x="1743837" y="249389"/>
                </a:lnTo>
                <a:lnTo>
                  <a:pt x="1760194" y="212534"/>
                </a:lnTo>
                <a:lnTo>
                  <a:pt x="1767103" y="172808"/>
                </a:lnTo>
                <a:lnTo>
                  <a:pt x="1767293" y="164719"/>
                </a:lnTo>
                <a:close/>
              </a:path>
              <a:path w="1965959" h="770254">
                <a:moveTo>
                  <a:pt x="1965693" y="769721"/>
                </a:moveTo>
                <a:lnTo>
                  <a:pt x="1959089" y="697077"/>
                </a:lnTo>
                <a:lnTo>
                  <a:pt x="1949297" y="633857"/>
                </a:lnTo>
                <a:lnTo>
                  <a:pt x="1936648" y="579297"/>
                </a:lnTo>
                <a:lnTo>
                  <a:pt x="1921510" y="532612"/>
                </a:lnTo>
                <a:lnTo>
                  <a:pt x="1904225" y="493039"/>
                </a:lnTo>
                <a:lnTo>
                  <a:pt x="1885124" y="459778"/>
                </a:lnTo>
                <a:lnTo>
                  <a:pt x="1846707" y="414515"/>
                </a:lnTo>
                <a:lnTo>
                  <a:pt x="1806829" y="386905"/>
                </a:lnTo>
                <a:lnTo>
                  <a:pt x="1758022" y="372008"/>
                </a:lnTo>
                <a:lnTo>
                  <a:pt x="1743964" y="371144"/>
                </a:lnTo>
                <a:lnTo>
                  <a:pt x="1459750" y="371144"/>
                </a:lnTo>
                <a:lnTo>
                  <a:pt x="1415834" y="379196"/>
                </a:lnTo>
                <a:lnTo>
                  <a:pt x="1370012" y="404406"/>
                </a:lnTo>
                <a:lnTo>
                  <a:pt x="1316177" y="464997"/>
                </a:lnTo>
                <a:lnTo>
                  <a:pt x="1292542" y="509536"/>
                </a:lnTo>
                <a:lnTo>
                  <a:pt x="1286154" y="495896"/>
                </a:lnTo>
                <a:lnTo>
                  <a:pt x="1265643" y="459778"/>
                </a:lnTo>
                <a:lnTo>
                  <a:pt x="1227226" y="414515"/>
                </a:lnTo>
                <a:lnTo>
                  <a:pt x="1187348" y="386905"/>
                </a:lnTo>
                <a:lnTo>
                  <a:pt x="1138542" y="372008"/>
                </a:lnTo>
                <a:lnTo>
                  <a:pt x="1124483" y="371132"/>
                </a:lnTo>
                <a:lnTo>
                  <a:pt x="840270" y="371132"/>
                </a:lnTo>
                <a:lnTo>
                  <a:pt x="796353" y="379196"/>
                </a:lnTo>
                <a:lnTo>
                  <a:pt x="750531" y="404406"/>
                </a:lnTo>
                <a:lnTo>
                  <a:pt x="696696" y="464985"/>
                </a:lnTo>
                <a:lnTo>
                  <a:pt x="673061" y="509524"/>
                </a:lnTo>
                <a:lnTo>
                  <a:pt x="666673" y="495884"/>
                </a:lnTo>
                <a:lnTo>
                  <a:pt x="646163" y="459765"/>
                </a:lnTo>
                <a:lnTo>
                  <a:pt x="607758" y="414502"/>
                </a:lnTo>
                <a:lnTo>
                  <a:pt x="567880" y="386892"/>
                </a:lnTo>
                <a:lnTo>
                  <a:pt x="519061" y="371995"/>
                </a:lnTo>
                <a:lnTo>
                  <a:pt x="505002" y="371119"/>
                </a:lnTo>
                <a:lnTo>
                  <a:pt x="220776" y="371119"/>
                </a:lnTo>
                <a:lnTo>
                  <a:pt x="176872" y="379183"/>
                </a:lnTo>
                <a:lnTo>
                  <a:pt x="128968" y="406019"/>
                </a:lnTo>
                <a:lnTo>
                  <a:pt x="99390" y="434784"/>
                </a:lnTo>
                <a:lnTo>
                  <a:pt x="71628" y="474065"/>
                </a:lnTo>
                <a:lnTo>
                  <a:pt x="47180" y="524814"/>
                </a:lnTo>
                <a:lnTo>
                  <a:pt x="34048" y="562279"/>
                </a:lnTo>
                <a:lnTo>
                  <a:pt x="22555" y="605040"/>
                </a:lnTo>
                <a:lnTo>
                  <a:pt x="12903" y="653542"/>
                </a:lnTo>
                <a:lnTo>
                  <a:pt x="5308" y="708279"/>
                </a:lnTo>
                <a:lnTo>
                  <a:pt x="0" y="769696"/>
                </a:lnTo>
                <a:lnTo>
                  <a:pt x="117462" y="769696"/>
                </a:lnTo>
                <a:lnTo>
                  <a:pt x="123520" y="707390"/>
                </a:lnTo>
                <a:lnTo>
                  <a:pt x="131927" y="654710"/>
                </a:lnTo>
                <a:lnTo>
                  <a:pt x="142062" y="610984"/>
                </a:lnTo>
                <a:lnTo>
                  <a:pt x="153327" y="575551"/>
                </a:lnTo>
                <a:lnTo>
                  <a:pt x="165138" y="547712"/>
                </a:lnTo>
                <a:lnTo>
                  <a:pt x="165138" y="769721"/>
                </a:lnTo>
                <a:lnTo>
                  <a:pt x="561682" y="769721"/>
                </a:lnTo>
                <a:lnTo>
                  <a:pt x="561682" y="548043"/>
                </a:lnTo>
                <a:lnTo>
                  <a:pt x="564959" y="554964"/>
                </a:lnTo>
                <a:lnTo>
                  <a:pt x="585660" y="614222"/>
                </a:lnTo>
                <a:lnTo>
                  <a:pt x="595388" y="657339"/>
                </a:lnTo>
                <a:lnTo>
                  <a:pt x="603415" y="708990"/>
                </a:lnTo>
                <a:lnTo>
                  <a:pt x="609231" y="769721"/>
                </a:lnTo>
                <a:lnTo>
                  <a:pt x="736955" y="769721"/>
                </a:lnTo>
                <a:lnTo>
                  <a:pt x="743000" y="707390"/>
                </a:lnTo>
                <a:lnTo>
                  <a:pt x="751395" y="654710"/>
                </a:lnTo>
                <a:lnTo>
                  <a:pt x="761530" y="610984"/>
                </a:lnTo>
                <a:lnTo>
                  <a:pt x="784606" y="547700"/>
                </a:lnTo>
                <a:lnTo>
                  <a:pt x="784606" y="769721"/>
                </a:lnTo>
                <a:lnTo>
                  <a:pt x="1181163" y="769721"/>
                </a:lnTo>
                <a:lnTo>
                  <a:pt x="1181163" y="548030"/>
                </a:lnTo>
                <a:lnTo>
                  <a:pt x="1184427" y="554964"/>
                </a:lnTo>
                <a:lnTo>
                  <a:pt x="1205128" y="614222"/>
                </a:lnTo>
                <a:lnTo>
                  <a:pt x="1214856" y="657339"/>
                </a:lnTo>
                <a:lnTo>
                  <a:pt x="1222883" y="708990"/>
                </a:lnTo>
                <a:lnTo>
                  <a:pt x="1228712" y="769721"/>
                </a:lnTo>
                <a:lnTo>
                  <a:pt x="1356423" y="769721"/>
                </a:lnTo>
                <a:lnTo>
                  <a:pt x="1362481" y="707390"/>
                </a:lnTo>
                <a:lnTo>
                  <a:pt x="1370876" y="654710"/>
                </a:lnTo>
                <a:lnTo>
                  <a:pt x="1381010" y="610984"/>
                </a:lnTo>
                <a:lnTo>
                  <a:pt x="1404086" y="547700"/>
                </a:lnTo>
                <a:lnTo>
                  <a:pt x="1404086" y="769721"/>
                </a:lnTo>
                <a:lnTo>
                  <a:pt x="1800631" y="769721"/>
                </a:lnTo>
                <a:lnTo>
                  <a:pt x="1800631" y="548030"/>
                </a:lnTo>
                <a:lnTo>
                  <a:pt x="1803895" y="554964"/>
                </a:lnTo>
                <a:lnTo>
                  <a:pt x="1824596" y="614222"/>
                </a:lnTo>
                <a:lnTo>
                  <a:pt x="1834324" y="657339"/>
                </a:lnTo>
                <a:lnTo>
                  <a:pt x="1842363" y="708990"/>
                </a:lnTo>
                <a:lnTo>
                  <a:pt x="1848180" y="769721"/>
                </a:lnTo>
                <a:lnTo>
                  <a:pt x="1965693" y="769721"/>
                </a:lnTo>
                <a:close/>
              </a:path>
            </a:pathLst>
          </a:custGeom>
          <a:solidFill>
            <a:srgbClr val="FFA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2039265" y="5246356"/>
            <a:ext cx="573405" cy="574040"/>
          </a:xfrm>
          <a:custGeom>
            <a:avLst/>
            <a:gdLst/>
            <a:ahLst/>
            <a:cxnLst/>
            <a:rect l="l" t="t" r="r" b="b"/>
            <a:pathLst>
              <a:path w="573404" h="574039">
                <a:moveTo>
                  <a:pt x="535016" y="573837"/>
                </a:moveTo>
                <a:lnTo>
                  <a:pt x="38304" y="573837"/>
                </a:lnTo>
                <a:lnTo>
                  <a:pt x="32671" y="572716"/>
                </a:lnTo>
                <a:lnTo>
                  <a:pt x="1120" y="541136"/>
                </a:lnTo>
                <a:lnTo>
                  <a:pt x="0" y="535498"/>
                </a:lnTo>
                <a:lnTo>
                  <a:pt x="0" y="38339"/>
                </a:lnTo>
                <a:lnTo>
                  <a:pt x="21851" y="5607"/>
                </a:lnTo>
                <a:lnTo>
                  <a:pt x="38305" y="0"/>
                </a:lnTo>
                <a:lnTo>
                  <a:pt x="529623" y="0"/>
                </a:lnTo>
                <a:lnTo>
                  <a:pt x="564642" y="17246"/>
                </a:lnTo>
                <a:lnTo>
                  <a:pt x="573321" y="88401"/>
                </a:lnTo>
                <a:lnTo>
                  <a:pt x="88785" y="88401"/>
                </a:lnTo>
                <a:lnTo>
                  <a:pt x="88785" y="485281"/>
                </a:lnTo>
                <a:lnTo>
                  <a:pt x="573321" y="485281"/>
                </a:lnTo>
                <a:lnTo>
                  <a:pt x="573321" y="535498"/>
                </a:lnTo>
                <a:lnTo>
                  <a:pt x="551470" y="568230"/>
                </a:lnTo>
                <a:lnTo>
                  <a:pt x="540649" y="572716"/>
                </a:lnTo>
                <a:lnTo>
                  <a:pt x="535016" y="573837"/>
                </a:lnTo>
                <a:close/>
              </a:path>
              <a:path w="573404" h="574039">
                <a:moveTo>
                  <a:pt x="573321" y="485281"/>
                </a:moveTo>
                <a:lnTo>
                  <a:pt x="485308" y="485281"/>
                </a:lnTo>
                <a:lnTo>
                  <a:pt x="485308" y="88401"/>
                </a:lnTo>
                <a:lnTo>
                  <a:pt x="573321" y="88401"/>
                </a:lnTo>
                <a:lnTo>
                  <a:pt x="573321" y="485281"/>
                </a:lnTo>
                <a:close/>
              </a:path>
            </a:pathLst>
          </a:custGeom>
          <a:solidFill>
            <a:srgbClr val="FFA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2039257" y="4400524"/>
            <a:ext cx="574040" cy="574040"/>
          </a:xfrm>
          <a:custGeom>
            <a:avLst/>
            <a:gdLst/>
            <a:ahLst/>
            <a:cxnLst/>
            <a:rect l="l" t="t" r="r" b="b"/>
            <a:pathLst>
              <a:path w="574040" h="574039">
                <a:moveTo>
                  <a:pt x="432777" y="196151"/>
                </a:moveTo>
                <a:lnTo>
                  <a:pt x="413664" y="161658"/>
                </a:lnTo>
                <a:lnTo>
                  <a:pt x="380987" y="153454"/>
                </a:lnTo>
                <a:lnTo>
                  <a:pt x="374192" y="155117"/>
                </a:lnTo>
                <a:lnTo>
                  <a:pt x="361429" y="161785"/>
                </a:lnTo>
                <a:lnTo>
                  <a:pt x="356171" y="166408"/>
                </a:lnTo>
                <a:lnTo>
                  <a:pt x="269595" y="289001"/>
                </a:lnTo>
                <a:lnTo>
                  <a:pt x="230111" y="208318"/>
                </a:lnTo>
                <a:lnTo>
                  <a:pt x="196075" y="188569"/>
                </a:lnTo>
                <a:lnTo>
                  <a:pt x="184391" y="189306"/>
                </a:lnTo>
                <a:lnTo>
                  <a:pt x="153111" y="213207"/>
                </a:lnTo>
                <a:lnTo>
                  <a:pt x="148551" y="229997"/>
                </a:lnTo>
                <a:lnTo>
                  <a:pt x="149288" y="241706"/>
                </a:lnTo>
                <a:lnTo>
                  <a:pt x="222973" y="395325"/>
                </a:lnTo>
                <a:lnTo>
                  <a:pt x="259257" y="420052"/>
                </a:lnTo>
                <a:lnTo>
                  <a:pt x="269849" y="420065"/>
                </a:lnTo>
                <a:lnTo>
                  <a:pt x="276644" y="418401"/>
                </a:lnTo>
                <a:lnTo>
                  <a:pt x="427710" y="218668"/>
                </a:lnTo>
                <a:lnTo>
                  <a:pt x="432638" y="201917"/>
                </a:lnTo>
                <a:lnTo>
                  <a:pt x="432777" y="196151"/>
                </a:lnTo>
                <a:close/>
              </a:path>
              <a:path w="574040" h="574039">
                <a:moveTo>
                  <a:pt x="573786" y="38481"/>
                </a:moveTo>
                <a:lnTo>
                  <a:pt x="551954" y="5676"/>
                </a:lnTo>
                <a:lnTo>
                  <a:pt x="529628" y="0"/>
                </a:lnTo>
                <a:lnTo>
                  <a:pt x="485305" y="0"/>
                </a:lnTo>
                <a:lnTo>
                  <a:pt x="485305" y="88557"/>
                </a:lnTo>
                <a:lnTo>
                  <a:pt x="485305" y="485432"/>
                </a:lnTo>
                <a:lnTo>
                  <a:pt x="88785" y="485432"/>
                </a:lnTo>
                <a:lnTo>
                  <a:pt x="88785" y="88557"/>
                </a:lnTo>
                <a:lnTo>
                  <a:pt x="485305" y="88557"/>
                </a:lnTo>
                <a:lnTo>
                  <a:pt x="485305" y="0"/>
                </a:lnTo>
                <a:lnTo>
                  <a:pt x="44157" y="0"/>
                </a:lnTo>
                <a:lnTo>
                  <a:pt x="38303" y="12"/>
                </a:lnTo>
                <a:lnTo>
                  <a:pt x="5600" y="21983"/>
                </a:lnTo>
                <a:lnTo>
                  <a:pt x="0" y="38481"/>
                </a:lnTo>
                <a:lnTo>
                  <a:pt x="25" y="535686"/>
                </a:lnTo>
                <a:lnTo>
                  <a:pt x="21882" y="568337"/>
                </a:lnTo>
                <a:lnTo>
                  <a:pt x="529158" y="573989"/>
                </a:lnTo>
                <a:lnTo>
                  <a:pt x="535051" y="574027"/>
                </a:lnTo>
                <a:lnTo>
                  <a:pt x="568058" y="552221"/>
                </a:lnTo>
                <a:lnTo>
                  <a:pt x="573786" y="485432"/>
                </a:lnTo>
                <a:lnTo>
                  <a:pt x="573786" y="88557"/>
                </a:lnTo>
                <a:lnTo>
                  <a:pt x="573786" y="38481"/>
                </a:lnTo>
                <a:close/>
              </a:path>
            </a:pathLst>
          </a:custGeom>
          <a:solidFill>
            <a:srgbClr val="FFA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1206691" y="4543933"/>
            <a:ext cx="720725" cy="88900"/>
          </a:xfrm>
          <a:custGeom>
            <a:avLst/>
            <a:gdLst/>
            <a:ahLst/>
            <a:cxnLst/>
            <a:rect l="l" t="t" r="r" b="b"/>
            <a:pathLst>
              <a:path w="720725" h="88900">
                <a:moveTo>
                  <a:pt x="681859" y="88401"/>
                </a:moveTo>
                <a:lnTo>
                  <a:pt x="38304" y="88401"/>
                </a:lnTo>
                <a:lnTo>
                  <a:pt x="32671" y="87280"/>
                </a:lnTo>
                <a:lnTo>
                  <a:pt x="1120" y="55700"/>
                </a:lnTo>
                <a:lnTo>
                  <a:pt x="0" y="50062"/>
                </a:lnTo>
                <a:lnTo>
                  <a:pt x="0" y="38339"/>
                </a:lnTo>
                <a:lnTo>
                  <a:pt x="21850" y="5607"/>
                </a:lnTo>
                <a:lnTo>
                  <a:pt x="38304" y="0"/>
                </a:lnTo>
                <a:lnTo>
                  <a:pt x="676003" y="0"/>
                </a:lnTo>
                <a:lnTo>
                  <a:pt x="681859" y="0"/>
                </a:lnTo>
                <a:lnTo>
                  <a:pt x="714561" y="21870"/>
                </a:lnTo>
                <a:lnTo>
                  <a:pt x="720164" y="38339"/>
                </a:lnTo>
                <a:lnTo>
                  <a:pt x="720164" y="50062"/>
                </a:lnTo>
                <a:lnTo>
                  <a:pt x="698313" y="82793"/>
                </a:lnTo>
                <a:lnTo>
                  <a:pt x="687492" y="87280"/>
                </a:lnTo>
                <a:lnTo>
                  <a:pt x="681859" y="88401"/>
                </a:lnTo>
                <a:close/>
              </a:path>
            </a:pathLst>
          </a:custGeom>
          <a:solidFill>
            <a:srgbClr val="FFA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2187749" y="3702876"/>
            <a:ext cx="284480" cy="266700"/>
          </a:xfrm>
          <a:custGeom>
            <a:avLst/>
            <a:gdLst/>
            <a:ahLst/>
            <a:cxnLst/>
            <a:rect l="l" t="t" r="r" b="b"/>
            <a:pathLst>
              <a:path w="284479" h="266700">
                <a:moveTo>
                  <a:pt x="121366" y="266606"/>
                </a:moveTo>
                <a:lnTo>
                  <a:pt x="82896" y="254622"/>
                </a:lnTo>
                <a:lnTo>
                  <a:pt x="2250" y="93957"/>
                </a:lnTo>
                <a:lnTo>
                  <a:pt x="0" y="76674"/>
                </a:lnTo>
                <a:lnTo>
                  <a:pt x="753" y="70964"/>
                </a:lnTo>
                <a:lnTo>
                  <a:pt x="30249" y="37343"/>
                </a:lnTo>
                <a:lnTo>
                  <a:pt x="47518" y="35099"/>
                </a:lnTo>
                <a:lnTo>
                  <a:pt x="53222" y="35856"/>
                </a:lnTo>
                <a:lnTo>
                  <a:pt x="121114" y="135544"/>
                </a:lnTo>
                <a:lnTo>
                  <a:pt x="207687" y="12948"/>
                </a:lnTo>
                <a:lnTo>
                  <a:pt x="212938" y="8326"/>
                </a:lnTo>
                <a:lnTo>
                  <a:pt x="225708" y="1663"/>
                </a:lnTo>
                <a:lnTo>
                  <a:pt x="232500" y="0"/>
                </a:lnTo>
                <a:lnTo>
                  <a:pt x="239700" y="5"/>
                </a:lnTo>
                <a:lnTo>
                  <a:pt x="280230" y="25727"/>
                </a:lnTo>
                <a:lnTo>
                  <a:pt x="284262" y="42722"/>
                </a:lnTo>
                <a:lnTo>
                  <a:pt x="284096" y="48491"/>
                </a:lnTo>
                <a:lnTo>
                  <a:pt x="146179" y="253658"/>
                </a:lnTo>
                <a:lnTo>
                  <a:pt x="128158" y="264943"/>
                </a:lnTo>
                <a:lnTo>
                  <a:pt x="121366" y="266606"/>
                </a:lnTo>
                <a:close/>
              </a:path>
            </a:pathLst>
          </a:custGeom>
          <a:solidFill>
            <a:srgbClr val="FFA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1373608" y="4742682"/>
            <a:ext cx="553720" cy="88900"/>
          </a:xfrm>
          <a:custGeom>
            <a:avLst/>
            <a:gdLst/>
            <a:ahLst/>
            <a:cxnLst/>
            <a:rect l="l" t="t" r="r" b="b"/>
            <a:pathLst>
              <a:path w="553720" h="88900">
                <a:moveTo>
                  <a:pt x="514943" y="88401"/>
                </a:moveTo>
                <a:lnTo>
                  <a:pt x="38304" y="88401"/>
                </a:lnTo>
                <a:lnTo>
                  <a:pt x="32671" y="87279"/>
                </a:lnTo>
                <a:lnTo>
                  <a:pt x="1120" y="55700"/>
                </a:lnTo>
                <a:lnTo>
                  <a:pt x="0" y="50062"/>
                </a:lnTo>
                <a:lnTo>
                  <a:pt x="0" y="38339"/>
                </a:lnTo>
                <a:lnTo>
                  <a:pt x="21850" y="5607"/>
                </a:lnTo>
                <a:lnTo>
                  <a:pt x="38304" y="0"/>
                </a:lnTo>
                <a:lnTo>
                  <a:pt x="509087" y="0"/>
                </a:lnTo>
                <a:lnTo>
                  <a:pt x="514943" y="0"/>
                </a:lnTo>
                <a:lnTo>
                  <a:pt x="547645" y="21870"/>
                </a:lnTo>
                <a:lnTo>
                  <a:pt x="553247" y="38339"/>
                </a:lnTo>
                <a:lnTo>
                  <a:pt x="553247" y="50062"/>
                </a:lnTo>
                <a:lnTo>
                  <a:pt x="531396" y="82793"/>
                </a:lnTo>
                <a:lnTo>
                  <a:pt x="520576" y="87279"/>
                </a:lnTo>
                <a:lnTo>
                  <a:pt x="514943" y="88401"/>
                </a:lnTo>
                <a:close/>
              </a:path>
            </a:pathLst>
          </a:custGeom>
          <a:solidFill>
            <a:srgbClr val="FFA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0755343" y="3698090"/>
            <a:ext cx="1169670" cy="88900"/>
          </a:xfrm>
          <a:custGeom>
            <a:avLst/>
            <a:gdLst/>
            <a:ahLst/>
            <a:cxnLst/>
            <a:rect l="l" t="t" r="r" b="b"/>
            <a:pathLst>
              <a:path w="1169670" h="88900">
                <a:moveTo>
                  <a:pt x="1127351" y="88556"/>
                </a:moveTo>
                <a:lnTo>
                  <a:pt x="41700" y="88556"/>
                </a:lnTo>
                <a:lnTo>
                  <a:pt x="36060" y="88222"/>
                </a:lnTo>
                <a:lnTo>
                  <a:pt x="1042" y="55389"/>
                </a:lnTo>
                <a:lnTo>
                  <a:pt x="0" y="49933"/>
                </a:lnTo>
                <a:lnTo>
                  <a:pt x="0" y="38622"/>
                </a:lnTo>
                <a:lnTo>
                  <a:pt x="30680" y="1697"/>
                </a:lnTo>
                <a:lnTo>
                  <a:pt x="41700" y="0"/>
                </a:lnTo>
                <a:lnTo>
                  <a:pt x="1127351" y="0"/>
                </a:lnTo>
                <a:lnTo>
                  <a:pt x="1163839" y="22654"/>
                </a:lnTo>
                <a:lnTo>
                  <a:pt x="1169051" y="38622"/>
                </a:lnTo>
                <a:lnTo>
                  <a:pt x="1169051" y="49933"/>
                </a:lnTo>
                <a:lnTo>
                  <a:pt x="1138371" y="86858"/>
                </a:lnTo>
                <a:lnTo>
                  <a:pt x="1127351" y="88556"/>
                </a:lnTo>
                <a:close/>
              </a:path>
            </a:pathLst>
          </a:custGeom>
          <a:solidFill>
            <a:srgbClr val="FFA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0835038" y="3896790"/>
            <a:ext cx="1089660" cy="88900"/>
          </a:xfrm>
          <a:custGeom>
            <a:avLst/>
            <a:gdLst/>
            <a:ahLst/>
            <a:cxnLst/>
            <a:rect l="l" t="t" r="r" b="b"/>
            <a:pathLst>
              <a:path w="1089659" h="88900">
                <a:moveTo>
                  <a:pt x="1047656" y="88605"/>
                </a:moveTo>
                <a:lnTo>
                  <a:pt x="40914" y="88655"/>
                </a:lnTo>
                <a:lnTo>
                  <a:pt x="4824" y="64679"/>
                </a:lnTo>
                <a:lnTo>
                  <a:pt x="0" y="47350"/>
                </a:lnTo>
                <a:lnTo>
                  <a:pt x="305" y="38313"/>
                </a:lnTo>
                <a:lnTo>
                  <a:pt x="26347" y="3669"/>
                </a:lnTo>
                <a:lnTo>
                  <a:pt x="40914" y="0"/>
                </a:lnTo>
                <a:lnTo>
                  <a:pt x="46930" y="49"/>
                </a:lnTo>
                <a:lnTo>
                  <a:pt x="1047656" y="49"/>
                </a:lnTo>
                <a:lnTo>
                  <a:pt x="1084144" y="22704"/>
                </a:lnTo>
                <a:lnTo>
                  <a:pt x="1089356" y="38672"/>
                </a:lnTo>
                <a:lnTo>
                  <a:pt x="1089356" y="49983"/>
                </a:lnTo>
                <a:lnTo>
                  <a:pt x="1058676" y="86908"/>
                </a:lnTo>
                <a:lnTo>
                  <a:pt x="1053296" y="88272"/>
                </a:lnTo>
                <a:lnTo>
                  <a:pt x="1047656" y="88605"/>
                </a:lnTo>
                <a:close/>
              </a:path>
            </a:pathLst>
          </a:custGeom>
          <a:solidFill>
            <a:srgbClr val="FFA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2039265" y="3554824"/>
            <a:ext cx="573405" cy="574040"/>
          </a:xfrm>
          <a:custGeom>
            <a:avLst/>
            <a:gdLst/>
            <a:ahLst/>
            <a:cxnLst/>
            <a:rect l="l" t="t" r="r" b="b"/>
            <a:pathLst>
              <a:path w="573404" h="574039">
                <a:moveTo>
                  <a:pt x="535016" y="573838"/>
                </a:moveTo>
                <a:lnTo>
                  <a:pt x="38305" y="573838"/>
                </a:lnTo>
                <a:lnTo>
                  <a:pt x="5602" y="551967"/>
                </a:lnTo>
                <a:lnTo>
                  <a:pt x="0" y="535498"/>
                </a:lnTo>
                <a:lnTo>
                  <a:pt x="0" y="38339"/>
                </a:lnTo>
                <a:lnTo>
                  <a:pt x="21851" y="5607"/>
                </a:lnTo>
                <a:lnTo>
                  <a:pt x="38305" y="0"/>
                </a:lnTo>
                <a:lnTo>
                  <a:pt x="529623" y="0"/>
                </a:lnTo>
                <a:lnTo>
                  <a:pt x="564641" y="17246"/>
                </a:lnTo>
                <a:lnTo>
                  <a:pt x="573321" y="88556"/>
                </a:lnTo>
                <a:lnTo>
                  <a:pt x="88785" y="88556"/>
                </a:lnTo>
                <a:lnTo>
                  <a:pt x="88785" y="485436"/>
                </a:lnTo>
                <a:lnTo>
                  <a:pt x="573321" y="485436"/>
                </a:lnTo>
                <a:lnTo>
                  <a:pt x="573321" y="535498"/>
                </a:lnTo>
                <a:lnTo>
                  <a:pt x="551470" y="568230"/>
                </a:lnTo>
                <a:lnTo>
                  <a:pt x="540649" y="572716"/>
                </a:lnTo>
                <a:lnTo>
                  <a:pt x="535016" y="573838"/>
                </a:lnTo>
                <a:close/>
              </a:path>
              <a:path w="573404" h="574039">
                <a:moveTo>
                  <a:pt x="573321" y="485436"/>
                </a:moveTo>
                <a:lnTo>
                  <a:pt x="485308" y="485436"/>
                </a:lnTo>
                <a:lnTo>
                  <a:pt x="485308" y="88556"/>
                </a:lnTo>
                <a:lnTo>
                  <a:pt x="573321" y="88556"/>
                </a:lnTo>
                <a:lnTo>
                  <a:pt x="573321" y="485436"/>
                </a:lnTo>
                <a:close/>
              </a:path>
            </a:pathLst>
          </a:custGeom>
          <a:solidFill>
            <a:srgbClr val="FFA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0261562" y="3738130"/>
            <a:ext cx="1663064" cy="1911350"/>
          </a:xfrm>
          <a:custGeom>
            <a:avLst/>
            <a:gdLst/>
            <a:ahLst/>
            <a:cxnLst/>
            <a:rect l="l" t="t" r="r" b="b"/>
            <a:pathLst>
              <a:path w="1663065" h="1911350">
                <a:moveTo>
                  <a:pt x="1662823" y="1861045"/>
                </a:moveTo>
                <a:lnTo>
                  <a:pt x="1632813" y="1824443"/>
                </a:lnTo>
                <a:lnTo>
                  <a:pt x="1632153" y="1824126"/>
                </a:lnTo>
                <a:lnTo>
                  <a:pt x="1626768" y="1822767"/>
                </a:lnTo>
                <a:lnTo>
                  <a:pt x="1621129" y="1822424"/>
                </a:lnTo>
                <a:lnTo>
                  <a:pt x="1621129" y="1824443"/>
                </a:lnTo>
                <a:lnTo>
                  <a:pt x="1196505" y="1824443"/>
                </a:lnTo>
                <a:lnTo>
                  <a:pt x="1192390" y="1779460"/>
                </a:lnTo>
                <a:lnTo>
                  <a:pt x="1170317" y="1538363"/>
                </a:lnTo>
                <a:lnTo>
                  <a:pt x="1165034" y="1480566"/>
                </a:lnTo>
                <a:lnTo>
                  <a:pt x="1103706" y="1357325"/>
                </a:lnTo>
                <a:lnTo>
                  <a:pt x="1103706" y="1779460"/>
                </a:lnTo>
                <a:lnTo>
                  <a:pt x="896327" y="1640370"/>
                </a:lnTo>
                <a:lnTo>
                  <a:pt x="974064" y="1576387"/>
                </a:lnTo>
                <a:lnTo>
                  <a:pt x="978014" y="1573136"/>
                </a:lnTo>
                <a:lnTo>
                  <a:pt x="1081620" y="1538363"/>
                </a:lnTo>
                <a:lnTo>
                  <a:pt x="1103706" y="1779460"/>
                </a:lnTo>
                <a:lnTo>
                  <a:pt x="1103706" y="1357325"/>
                </a:lnTo>
                <a:lnTo>
                  <a:pt x="1057071" y="1272984"/>
                </a:lnTo>
                <a:lnTo>
                  <a:pt x="1057071" y="1453984"/>
                </a:lnTo>
                <a:lnTo>
                  <a:pt x="978014" y="1480566"/>
                </a:lnTo>
                <a:lnTo>
                  <a:pt x="646811" y="883081"/>
                </a:lnTo>
                <a:lnTo>
                  <a:pt x="616089" y="860348"/>
                </a:lnTo>
                <a:lnTo>
                  <a:pt x="600392" y="860374"/>
                </a:lnTo>
                <a:lnTo>
                  <a:pt x="593229" y="862279"/>
                </a:lnTo>
                <a:lnTo>
                  <a:pt x="586587" y="866089"/>
                </a:lnTo>
                <a:lnTo>
                  <a:pt x="581444" y="868921"/>
                </a:lnTo>
                <a:lnTo>
                  <a:pt x="563435" y="903947"/>
                </a:lnTo>
                <a:lnTo>
                  <a:pt x="564807" y="915606"/>
                </a:lnTo>
                <a:lnTo>
                  <a:pt x="566572" y="921080"/>
                </a:lnTo>
                <a:lnTo>
                  <a:pt x="569442" y="926198"/>
                </a:lnTo>
                <a:lnTo>
                  <a:pt x="899731" y="1523377"/>
                </a:lnTo>
                <a:lnTo>
                  <a:pt x="835342" y="1576387"/>
                </a:lnTo>
                <a:lnTo>
                  <a:pt x="197319" y="422833"/>
                </a:lnTo>
                <a:lnTo>
                  <a:pt x="268960" y="383120"/>
                </a:lnTo>
                <a:lnTo>
                  <a:pt x="469696" y="746150"/>
                </a:lnTo>
                <a:lnTo>
                  <a:pt x="473659" y="753376"/>
                </a:lnTo>
                <a:lnTo>
                  <a:pt x="479196" y="759053"/>
                </a:lnTo>
                <a:lnTo>
                  <a:pt x="493471" y="767270"/>
                </a:lnTo>
                <a:lnTo>
                  <a:pt x="501154" y="769226"/>
                </a:lnTo>
                <a:lnTo>
                  <a:pt x="509384" y="769023"/>
                </a:lnTo>
                <a:lnTo>
                  <a:pt x="516978" y="769073"/>
                </a:lnTo>
                <a:lnTo>
                  <a:pt x="517156" y="769023"/>
                </a:lnTo>
                <a:lnTo>
                  <a:pt x="524078" y="767219"/>
                </a:lnTo>
                <a:lnTo>
                  <a:pt x="530694" y="763460"/>
                </a:lnTo>
                <a:lnTo>
                  <a:pt x="553351" y="731342"/>
                </a:lnTo>
                <a:lnTo>
                  <a:pt x="553834" y="725614"/>
                </a:lnTo>
                <a:lnTo>
                  <a:pt x="552538" y="713968"/>
                </a:lnTo>
                <a:lnTo>
                  <a:pt x="550799" y="708482"/>
                </a:lnTo>
                <a:lnTo>
                  <a:pt x="547979" y="703338"/>
                </a:lnTo>
                <a:lnTo>
                  <a:pt x="370916" y="383120"/>
                </a:lnTo>
                <a:lnTo>
                  <a:pt x="350075" y="345414"/>
                </a:lnTo>
                <a:lnTo>
                  <a:pt x="347256" y="340309"/>
                </a:lnTo>
                <a:lnTo>
                  <a:pt x="419049" y="300596"/>
                </a:lnTo>
                <a:lnTo>
                  <a:pt x="1057071" y="1453984"/>
                </a:lnTo>
                <a:lnTo>
                  <a:pt x="1057071" y="1272984"/>
                </a:lnTo>
                <a:lnTo>
                  <a:pt x="519391" y="300596"/>
                </a:lnTo>
                <a:lnTo>
                  <a:pt x="475907" y="221932"/>
                </a:lnTo>
                <a:lnTo>
                  <a:pt x="402285" y="88709"/>
                </a:lnTo>
                <a:lnTo>
                  <a:pt x="392798" y="71551"/>
                </a:lnTo>
                <a:lnTo>
                  <a:pt x="385635" y="59880"/>
                </a:lnTo>
                <a:lnTo>
                  <a:pt x="377444" y="49072"/>
                </a:lnTo>
                <a:lnTo>
                  <a:pt x="375818" y="47332"/>
                </a:lnTo>
                <a:lnTo>
                  <a:pt x="375818" y="222694"/>
                </a:lnTo>
                <a:lnTo>
                  <a:pt x="154241" y="345414"/>
                </a:lnTo>
                <a:lnTo>
                  <a:pt x="92887" y="234340"/>
                </a:lnTo>
                <a:lnTo>
                  <a:pt x="88087" y="211988"/>
                </a:lnTo>
                <a:lnTo>
                  <a:pt x="88633" y="205409"/>
                </a:lnTo>
                <a:lnTo>
                  <a:pt x="108508" y="172377"/>
                </a:lnTo>
                <a:lnTo>
                  <a:pt x="246773" y="94945"/>
                </a:lnTo>
                <a:lnTo>
                  <a:pt x="262610" y="88658"/>
                </a:lnTo>
                <a:lnTo>
                  <a:pt x="271284" y="88709"/>
                </a:lnTo>
                <a:lnTo>
                  <a:pt x="275945" y="88709"/>
                </a:lnTo>
                <a:lnTo>
                  <a:pt x="310108" y="106045"/>
                </a:lnTo>
                <a:lnTo>
                  <a:pt x="375818" y="222694"/>
                </a:lnTo>
                <a:lnTo>
                  <a:pt x="375818" y="47332"/>
                </a:lnTo>
                <a:lnTo>
                  <a:pt x="346798" y="22123"/>
                </a:lnTo>
                <a:lnTo>
                  <a:pt x="309727" y="5397"/>
                </a:lnTo>
                <a:lnTo>
                  <a:pt x="271437" y="0"/>
                </a:lnTo>
                <a:lnTo>
                  <a:pt x="253834" y="1155"/>
                </a:lnTo>
                <a:lnTo>
                  <a:pt x="204419" y="17614"/>
                </a:lnTo>
                <a:lnTo>
                  <a:pt x="71323" y="91490"/>
                </a:lnTo>
                <a:lnTo>
                  <a:pt x="39027" y="116306"/>
                </a:lnTo>
                <a:lnTo>
                  <a:pt x="15303" y="149428"/>
                </a:lnTo>
                <a:lnTo>
                  <a:pt x="2184" y="187998"/>
                </a:lnTo>
                <a:lnTo>
                  <a:pt x="0" y="208318"/>
                </a:lnTo>
                <a:lnTo>
                  <a:pt x="76" y="218528"/>
                </a:lnTo>
                <a:lnTo>
                  <a:pt x="8737" y="261797"/>
                </a:lnTo>
                <a:lnTo>
                  <a:pt x="783615" y="1666176"/>
                </a:lnTo>
                <a:lnTo>
                  <a:pt x="784009" y="1666506"/>
                </a:lnTo>
                <a:lnTo>
                  <a:pt x="784377" y="1666862"/>
                </a:lnTo>
                <a:lnTo>
                  <a:pt x="784694" y="1667268"/>
                </a:lnTo>
                <a:lnTo>
                  <a:pt x="786980" y="1670799"/>
                </a:lnTo>
                <a:lnTo>
                  <a:pt x="789762" y="1673885"/>
                </a:lnTo>
                <a:lnTo>
                  <a:pt x="793026" y="1676539"/>
                </a:lnTo>
                <a:lnTo>
                  <a:pt x="794296" y="1678089"/>
                </a:lnTo>
                <a:lnTo>
                  <a:pt x="795693" y="1679536"/>
                </a:lnTo>
                <a:lnTo>
                  <a:pt x="1132941" y="1906320"/>
                </a:lnTo>
                <a:lnTo>
                  <a:pt x="1139685" y="1909279"/>
                </a:lnTo>
                <a:lnTo>
                  <a:pt x="1141387" y="1909991"/>
                </a:lnTo>
                <a:lnTo>
                  <a:pt x="1143139" y="1910562"/>
                </a:lnTo>
                <a:lnTo>
                  <a:pt x="1144930" y="1910981"/>
                </a:lnTo>
                <a:lnTo>
                  <a:pt x="1147394" y="1910981"/>
                </a:lnTo>
                <a:lnTo>
                  <a:pt x="1150023" y="1911210"/>
                </a:lnTo>
                <a:lnTo>
                  <a:pt x="1152652" y="1911210"/>
                </a:lnTo>
                <a:lnTo>
                  <a:pt x="1155268" y="1910981"/>
                </a:lnTo>
                <a:lnTo>
                  <a:pt x="1621129" y="1910981"/>
                </a:lnTo>
                <a:lnTo>
                  <a:pt x="1657616" y="1888324"/>
                </a:lnTo>
                <a:lnTo>
                  <a:pt x="1662823" y="1872361"/>
                </a:lnTo>
                <a:lnTo>
                  <a:pt x="1662823" y="1861045"/>
                </a:lnTo>
                <a:close/>
              </a:path>
              <a:path w="1663065" h="1911350">
                <a:moveTo>
                  <a:pt x="1662823" y="1614551"/>
                </a:moveTo>
                <a:lnTo>
                  <a:pt x="1632153" y="1577619"/>
                </a:lnTo>
                <a:lnTo>
                  <a:pt x="1621129" y="1575930"/>
                </a:lnTo>
                <a:lnTo>
                  <a:pt x="1347203" y="1575930"/>
                </a:lnTo>
                <a:lnTo>
                  <a:pt x="1310716" y="1598574"/>
                </a:lnTo>
                <a:lnTo>
                  <a:pt x="1305509" y="1614551"/>
                </a:lnTo>
                <a:lnTo>
                  <a:pt x="1305509" y="1625854"/>
                </a:lnTo>
                <a:lnTo>
                  <a:pt x="1336179" y="1662785"/>
                </a:lnTo>
                <a:lnTo>
                  <a:pt x="1347203" y="1664474"/>
                </a:lnTo>
                <a:lnTo>
                  <a:pt x="1621129" y="1664474"/>
                </a:lnTo>
                <a:lnTo>
                  <a:pt x="1657616" y="1641830"/>
                </a:lnTo>
                <a:lnTo>
                  <a:pt x="1662823" y="1625854"/>
                </a:lnTo>
                <a:lnTo>
                  <a:pt x="1662823" y="1614551"/>
                </a:lnTo>
                <a:close/>
              </a:path>
            </a:pathLst>
          </a:custGeom>
          <a:solidFill>
            <a:srgbClr val="FFA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3917674" y="3494750"/>
            <a:ext cx="2933065" cy="2381250"/>
          </a:xfrm>
          <a:custGeom>
            <a:avLst/>
            <a:gdLst/>
            <a:ahLst/>
            <a:cxnLst/>
            <a:rect l="l" t="t" r="r" b="b"/>
            <a:pathLst>
              <a:path w="2933065" h="2381250">
                <a:moveTo>
                  <a:pt x="145905" y="1514721"/>
                </a:moveTo>
                <a:lnTo>
                  <a:pt x="98609" y="1496403"/>
                </a:lnTo>
                <a:lnTo>
                  <a:pt x="58409" y="1467401"/>
                </a:lnTo>
                <a:lnTo>
                  <a:pt x="27267" y="1429594"/>
                </a:lnTo>
                <a:lnTo>
                  <a:pt x="7144" y="1384861"/>
                </a:lnTo>
                <a:lnTo>
                  <a:pt x="0" y="1335081"/>
                </a:lnTo>
                <a:lnTo>
                  <a:pt x="0" y="778849"/>
                </a:lnTo>
                <a:lnTo>
                  <a:pt x="7216" y="731537"/>
                </a:lnTo>
                <a:lnTo>
                  <a:pt x="27402" y="691328"/>
                </a:lnTo>
                <a:lnTo>
                  <a:pt x="58366" y="657815"/>
                </a:lnTo>
                <a:lnTo>
                  <a:pt x="97914" y="630594"/>
                </a:lnTo>
                <a:lnTo>
                  <a:pt x="143854" y="609257"/>
                </a:lnTo>
                <a:lnTo>
                  <a:pt x="193992" y="593400"/>
                </a:lnTo>
                <a:lnTo>
                  <a:pt x="240465" y="582927"/>
                </a:lnTo>
                <a:lnTo>
                  <a:pt x="290161" y="574459"/>
                </a:lnTo>
                <a:lnTo>
                  <a:pt x="342414" y="567966"/>
                </a:lnTo>
                <a:lnTo>
                  <a:pt x="396558" y="563418"/>
                </a:lnTo>
                <a:lnTo>
                  <a:pt x="451926" y="560783"/>
                </a:lnTo>
                <a:lnTo>
                  <a:pt x="507852" y="560033"/>
                </a:lnTo>
                <a:lnTo>
                  <a:pt x="563670" y="561136"/>
                </a:lnTo>
                <a:lnTo>
                  <a:pt x="618714" y="564063"/>
                </a:lnTo>
                <a:lnTo>
                  <a:pt x="672317" y="568783"/>
                </a:lnTo>
                <a:lnTo>
                  <a:pt x="723814" y="575266"/>
                </a:lnTo>
                <a:lnTo>
                  <a:pt x="772538" y="583482"/>
                </a:lnTo>
                <a:lnTo>
                  <a:pt x="817822" y="593400"/>
                </a:lnTo>
                <a:lnTo>
                  <a:pt x="868046" y="608954"/>
                </a:lnTo>
                <a:lnTo>
                  <a:pt x="914009" y="630210"/>
                </a:lnTo>
                <a:lnTo>
                  <a:pt x="953540" y="657497"/>
                </a:lnTo>
                <a:lnTo>
                  <a:pt x="984467" y="691146"/>
                </a:lnTo>
                <a:lnTo>
                  <a:pt x="1004616" y="731486"/>
                </a:lnTo>
                <a:lnTo>
                  <a:pt x="1011815" y="778849"/>
                </a:lnTo>
                <a:lnTo>
                  <a:pt x="1011815" y="911892"/>
                </a:lnTo>
                <a:lnTo>
                  <a:pt x="193986" y="911892"/>
                </a:lnTo>
                <a:lnTo>
                  <a:pt x="175271" y="915673"/>
                </a:lnTo>
                <a:lnTo>
                  <a:pt x="159988" y="925983"/>
                </a:lnTo>
                <a:lnTo>
                  <a:pt x="149684" y="941274"/>
                </a:lnTo>
                <a:lnTo>
                  <a:pt x="145905" y="959998"/>
                </a:lnTo>
                <a:lnTo>
                  <a:pt x="145905" y="1514721"/>
                </a:lnTo>
                <a:close/>
              </a:path>
              <a:path w="2933065" h="2381250">
                <a:moveTo>
                  <a:pt x="465087" y="2333143"/>
                </a:moveTo>
                <a:lnTo>
                  <a:pt x="242066" y="2333143"/>
                </a:lnTo>
                <a:lnTo>
                  <a:pt x="242066" y="959998"/>
                </a:lnTo>
                <a:lnTo>
                  <a:pt x="238287" y="941274"/>
                </a:lnTo>
                <a:lnTo>
                  <a:pt x="227983" y="925983"/>
                </a:lnTo>
                <a:lnTo>
                  <a:pt x="212700" y="915673"/>
                </a:lnTo>
                <a:lnTo>
                  <a:pt x="193986" y="911892"/>
                </a:lnTo>
                <a:lnTo>
                  <a:pt x="817822" y="911892"/>
                </a:lnTo>
                <a:lnTo>
                  <a:pt x="799108" y="915673"/>
                </a:lnTo>
                <a:lnTo>
                  <a:pt x="783825" y="925983"/>
                </a:lnTo>
                <a:lnTo>
                  <a:pt x="773521" y="941274"/>
                </a:lnTo>
                <a:lnTo>
                  <a:pt x="769742" y="959998"/>
                </a:lnTo>
                <a:lnTo>
                  <a:pt x="769742" y="1616976"/>
                </a:lnTo>
                <a:lnTo>
                  <a:pt x="513167" y="1616976"/>
                </a:lnTo>
                <a:lnTo>
                  <a:pt x="494453" y="1620757"/>
                </a:lnTo>
                <a:lnTo>
                  <a:pt x="479170" y="1631067"/>
                </a:lnTo>
                <a:lnTo>
                  <a:pt x="468866" y="1646358"/>
                </a:lnTo>
                <a:lnTo>
                  <a:pt x="465087" y="1665083"/>
                </a:lnTo>
                <a:lnTo>
                  <a:pt x="465087" y="2333143"/>
                </a:lnTo>
                <a:close/>
              </a:path>
              <a:path w="2933065" h="2381250">
                <a:moveTo>
                  <a:pt x="865903" y="1514721"/>
                </a:moveTo>
                <a:lnTo>
                  <a:pt x="865903" y="959998"/>
                </a:lnTo>
                <a:lnTo>
                  <a:pt x="862124" y="941274"/>
                </a:lnTo>
                <a:lnTo>
                  <a:pt x="851820" y="925983"/>
                </a:lnTo>
                <a:lnTo>
                  <a:pt x="836537" y="915673"/>
                </a:lnTo>
                <a:lnTo>
                  <a:pt x="817822" y="911892"/>
                </a:lnTo>
                <a:lnTo>
                  <a:pt x="1011815" y="911892"/>
                </a:lnTo>
                <a:lnTo>
                  <a:pt x="1011815" y="1335081"/>
                </a:lnTo>
                <a:lnTo>
                  <a:pt x="1004666" y="1384868"/>
                </a:lnTo>
                <a:lnTo>
                  <a:pt x="984535" y="1429603"/>
                </a:lnTo>
                <a:lnTo>
                  <a:pt x="953386" y="1467408"/>
                </a:lnTo>
                <a:lnTo>
                  <a:pt x="913186" y="1496407"/>
                </a:lnTo>
                <a:lnTo>
                  <a:pt x="865903" y="1514721"/>
                </a:lnTo>
                <a:close/>
              </a:path>
              <a:path w="2933065" h="2381250">
                <a:moveTo>
                  <a:pt x="769742" y="2333143"/>
                </a:moveTo>
                <a:lnTo>
                  <a:pt x="561248" y="2333143"/>
                </a:lnTo>
                <a:lnTo>
                  <a:pt x="561248" y="1665083"/>
                </a:lnTo>
                <a:lnTo>
                  <a:pt x="557469" y="1646358"/>
                </a:lnTo>
                <a:lnTo>
                  <a:pt x="547165" y="1631067"/>
                </a:lnTo>
                <a:lnTo>
                  <a:pt x="531882" y="1620757"/>
                </a:lnTo>
                <a:lnTo>
                  <a:pt x="513167" y="1616976"/>
                </a:lnTo>
                <a:lnTo>
                  <a:pt x="769742" y="1616976"/>
                </a:lnTo>
                <a:lnTo>
                  <a:pt x="769742" y="2333143"/>
                </a:lnTo>
                <a:close/>
              </a:path>
              <a:path w="2933065" h="2381250">
                <a:moveTo>
                  <a:pt x="1579842" y="2290426"/>
                </a:moveTo>
                <a:lnTo>
                  <a:pt x="1543368" y="2290426"/>
                </a:lnTo>
                <a:lnTo>
                  <a:pt x="1529130" y="2277726"/>
                </a:lnTo>
                <a:lnTo>
                  <a:pt x="1520120" y="2265026"/>
                </a:lnTo>
                <a:lnTo>
                  <a:pt x="1507086" y="2214226"/>
                </a:lnTo>
                <a:lnTo>
                  <a:pt x="1494658" y="2176126"/>
                </a:lnTo>
                <a:lnTo>
                  <a:pt x="1482836" y="2125326"/>
                </a:lnTo>
                <a:lnTo>
                  <a:pt x="1471620" y="2074526"/>
                </a:lnTo>
                <a:lnTo>
                  <a:pt x="1461011" y="2036426"/>
                </a:lnTo>
                <a:lnTo>
                  <a:pt x="1451007" y="1985626"/>
                </a:lnTo>
                <a:lnTo>
                  <a:pt x="1441610" y="1934826"/>
                </a:lnTo>
                <a:lnTo>
                  <a:pt x="1432819" y="1896726"/>
                </a:lnTo>
                <a:lnTo>
                  <a:pt x="1424635" y="1845926"/>
                </a:lnTo>
                <a:lnTo>
                  <a:pt x="1417056" y="1795126"/>
                </a:lnTo>
                <a:lnTo>
                  <a:pt x="1410084" y="1744326"/>
                </a:lnTo>
                <a:lnTo>
                  <a:pt x="1403718" y="1693526"/>
                </a:lnTo>
                <a:lnTo>
                  <a:pt x="1397958" y="1642726"/>
                </a:lnTo>
                <a:lnTo>
                  <a:pt x="1392805" y="1591926"/>
                </a:lnTo>
                <a:lnTo>
                  <a:pt x="1388258" y="1541126"/>
                </a:lnTo>
                <a:lnTo>
                  <a:pt x="1384317" y="1490326"/>
                </a:lnTo>
                <a:lnTo>
                  <a:pt x="1380982" y="1439526"/>
                </a:lnTo>
                <a:lnTo>
                  <a:pt x="1378254" y="1388726"/>
                </a:lnTo>
                <a:lnTo>
                  <a:pt x="1376132" y="1337926"/>
                </a:lnTo>
                <a:lnTo>
                  <a:pt x="1374616" y="1287126"/>
                </a:lnTo>
                <a:lnTo>
                  <a:pt x="1373706" y="1236326"/>
                </a:lnTo>
                <a:lnTo>
                  <a:pt x="1373479" y="1198226"/>
                </a:lnTo>
                <a:lnTo>
                  <a:pt x="1373479" y="1172826"/>
                </a:lnTo>
                <a:lnTo>
                  <a:pt x="1373706" y="1134726"/>
                </a:lnTo>
                <a:lnTo>
                  <a:pt x="1374616" y="1083926"/>
                </a:lnTo>
                <a:lnTo>
                  <a:pt x="1376131" y="1033126"/>
                </a:lnTo>
                <a:lnTo>
                  <a:pt x="1378253" y="982326"/>
                </a:lnTo>
                <a:lnTo>
                  <a:pt x="1380981" y="931526"/>
                </a:lnTo>
                <a:lnTo>
                  <a:pt x="1384316" y="880726"/>
                </a:lnTo>
                <a:lnTo>
                  <a:pt x="1388256" y="829926"/>
                </a:lnTo>
                <a:lnTo>
                  <a:pt x="1392803" y="779126"/>
                </a:lnTo>
                <a:lnTo>
                  <a:pt x="1397956" y="728326"/>
                </a:lnTo>
                <a:lnTo>
                  <a:pt x="1403715" y="677526"/>
                </a:lnTo>
                <a:lnTo>
                  <a:pt x="1410081" y="626726"/>
                </a:lnTo>
                <a:lnTo>
                  <a:pt x="1417053" y="575926"/>
                </a:lnTo>
                <a:lnTo>
                  <a:pt x="1424631" y="525126"/>
                </a:lnTo>
                <a:lnTo>
                  <a:pt x="1432815" y="474326"/>
                </a:lnTo>
                <a:lnTo>
                  <a:pt x="1441606" y="423526"/>
                </a:lnTo>
                <a:lnTo>
                  <a:pt x="1451002" y="385426"/>
                </a:lnTo>
                <a:lnTo>
                  <a:pt x="1461005" y="334626"/>
                </a:lnTo>
                <a:lnTo>
                  <a:pt x="1471615" y="283826"/>
                </a:lnTo>
                <a:lnTo>
                  <a:pt x="1482830" y="245726"/>
                </a:lnTo>
                <a:lnTo>
                  <a:pt x="1494652" y="194926"/>
                </a:lnTo>
                <a:lnTo>
                  <a:pt x="1507080" y="156826"/>
                </a:lnTo>
                <a:lnTo>
                  <a:pt x="1520114" y="106026"/>
                </a:lnTo>
                <a:lnTo>
                  <a:pt x="1529126" y="93326"/>
                </a:lnTo>
                <a:lnTo>
                  <a:pt x="1543365" y="80626"/>
                </a:lnTo>
                <a:lnTo>
                  <a:pt x="1596581" y="80626"/>
                </a:lnTo>
                <a:lnTo>
                  <a:pt x="1608168" y="93326"/>
                </a:lnTo>
                <a:lnTo>
                  <a:pt x="1613570" y="118726"/>
                </a:lnTo>
                <a:lnTo>
                  <a:pt x="1611762" y="131426"/>
                </a:lnTo>
                <a:lnTo>
                  <a:pt x="1598541" y="182226"/>
                </a:lnTo>
                <a:lnTo>
                  <a:pt x="1585965" y="220326"/>
                </a:lnTo>
                <a:lnTo>
                  <a:pt x="1574034" y="271126"/>
                </a:lnTo>
                <a:lnTo>
                  <a:pt x="1562748" y="321926"/>
                </a:lnTo>
                <a:lnTo>
                  <a:pt x="1552107" y="372726"/>
                </a:lnTo>
                <a:lnTo>
                  <a:pt x="1542111" y="410826"/>
                </a:lnTo>
                <a:lnTo>
                  <a:pt x="1532760" y="461626"/>
                </a:lnTo>
                <a:lnTo>
                  <a:pt x="1524053" y="512426"/>
                </a:lnTo>
                <a:lnTo>
                  <a:pt x="1515992" y="563226"/>
                </a:lnTo>
                <a:lnTo>
                  <a:pt x="1508575" y="614026"/>
                </a:lnTo>
                <a:lnTo>
                  <a:pt x="1501804" y="664826"/>
                </a:lnTo>
                <a:lnTo>
                  <a:pt x="1495677" y="715626"/>
                </a:lnTo>
                <a:lnTo>
                  <a:pt x="1490195" y="766426"/>
                </a:lnTo>
                <a:lnTo>
                  <a:pt x="1485358" y="817226"/>
                </a:lnTo>
                <a:lnTo>
                  <a:pt x="1481166" y="868026"/>
                </a:lnTo>
                <a:lnTo>
                  <a:pt x="1477619" y="918826"/>
                </a:lnTo>
                <a:lnTo>
                  <a:pt x="1474717" y="969626"/>
                </a:lnTo>
                <a:lnTo>
                  <a:pt x="1472460" y="1020426"/>
                </a:lnTo>
                <a:lnTo>
                  <a:pt x="1470848" y="1083926"/>
                </a:lnTo>
                <a:lnTo>
                  <a:pt x="1469880" y="1134726"/>
                </a:lnTo>
                <a:lnTo>
                  <a:pt x="1469639" y="1172826"/>
                </a:lnTo>
                <a:lnTo>
                  <a:pt x="1469639" y="1198226"/>
                </a:lnTo>
                <a:lnTo>
                  <a:pt x="1469881" y="1236326"/>
                </a:lnTo>
                <a:lnTo>
                  <a:pt x="1470849" y="1287126"/>
                </a:lnTo>
                <a:lnTo>
                  <a:pt x="1472462" y="1337926"/>
                </a:lnTo>
                <a:lnTo>
                  <a:pt x="1474720" y="1388726"/>
                </a:lnTo>
                <a:lnTo>
                  <a:pt x="1477623" y="1452226"/>
                </a:lnTo>
                <a:lnTo>
                  <a:pt x="1481170" y="1503026"/>
                </a:lnTo>
                <a:lnTo>
                  <a:pt x="1485363" y="1553826"/>
                </a:lnTo>
                <a:lnTo>
                  <a:pt x="1490200" y="1604626"/>
                </a:lnTo>
                <a:lnTo>
                  <a:pt x="1495682" y="1655426"/>
                </a:lnTo>
                <a:lnTo>
                  <a:pt x="1501809" y="1706226"/>
                </a:lnTo>
                <a:lnTo>
                  <a:pt x="1508581" y="1757026"/>
                </a:lnTo>
                <a:lnTo>
                  <a:pt x="1515997" y="1807826"/>
                </a:lnTo>
                <a:lnTo>
                  <a:pt x="1524059" y="1858626"/>
                </a:lnTo>
                <a:lnTo>
                  <a:pt x="1532765" y="1909426"/>
                </a:lnTo>
                <a:lnTo>
                  <a:pt x="1542117" y="1947526"/>
                </a:lnTo>
                <a:lnTo>
                  <a:pt x="1552113" y="1998326"/>
                </a:lnTo>
                <a:lnTo>
                  <a:pt x="1562754" y="2049126"/>
                </a:lnTo>
                <a:lnTo>
                  <a:pt x="1574040" y="2099926"/>
                </a:lnTo>
                <a:lnTo>
                  <a:pt x="1585971" y="2138026"/>
                </a:lnTo>
                <a:lnTo>
                  <a:pt x="1598547" y="2188826"/>
                </a:lnTo>
                <a:lnTo>
                  <a:pt x="1611767" y="2226926"/>
                </a:lnTo>
                <a:lnTo>
                  <a:pt x="1613575" y="2252326"/>
                </a:lnTo>
                <a:lnTo>
                  <a:pt x="1608171" y="2265026"/>
                </a:lnTo>
                <a:lnTo>
                  <a:pt x="1596584" y="2277726"/>
                </a:lnTo>
                <a:lnTo>
                  <a:pt x="1579842" y="2290426"/>
                </a:lnTo>
                <a:close/>
              </a:path>
              <a:path w="2933065" h="2381250">
                <a:moveTo>
                  <a:pt x="1916707" y="2214226"/>
                </a:moveTo>
                <a:lnTo>
                  <a:pt x="1880924" y="2214226"/>
                </a:lnTo>
                <a:lnTo>
                  <a:pt x="1866539" y="2201526"/>
                </a:lnTo>
                <a:lnTo>
                  <a:pt x="1839970" y="2163426"/>
                </a:lnTo>
                <a:lnTo>
                  <a:pt x="1814637" y="2125326"/>
                </a:lnTo>
                <a:lnTo>
                  <a:pt x="1790540" y="2087226"/>
                </a:lnTo>
                <a:lnTo>
                  <a:pt x="1767678" y="2049126"/>
                </a:lnTo>
                <a:lnTo>
                  <a:pt x="1746052" y="1998326"/>
                </a:lnTo>
                <a:lnTo>
                  <a:pt x="1725662" y="1960226"/>
                </a:lnTo>
                <a:lnTo>
                  <a:pt x="1706508" y="1922126"/>
                </a:lnTo>
                <a:lnTo>
                  <a:pt x="1688589" y="1871326"/>
                </a:lnTo>
                <a:lnTo>
                  <a:pt x="1671906" y="1833226"/>
                </a:lnTo>
                <a:lnTo>
                  <a:pt x="1656459" y="1782426"/>
                </a:lnTo>
                <a:lnTo>
                  <a:pt x="1642248" y="1731626"/>
                </a:lnTo>
                <a:lnTo>
                  <a:pt x="1629273" y="1680826"/>
                </a:lnTo>
                <a:lnTo>
                  <a:pt x="1617533" y="1642726"/>
                </a:lnTo>
                <a:lnTo>
                  <a:pt x="1607029" y="1591926"/>
                </a:lnTo>
                <a:lnTo>
                  <a:pt x="1597761" y="1541126"/>
                </a:lnTo>
                <a:lnTo>
                  <a:pt x="1589729" y="1490326"/>
                </a:lnTo>
                <a:lnTo>
                  <a:pt x="1582932" y="1439526"/>
                </a:lnTo>
                <a:lnTo>
                  <a:pt x="1577371" y="1388726"/>
                </a:lnTo>
                <a:lnTo>
                  <a:pt x="1573046" y="1337926"/>
                </a:lnTo>
                <a:lnTo>
                  <a:pt x="1569957" y="1287126"/>
                </a:lnTo>
                <a:lnTo>
                  <a:pt x="1568103" y="1236326"/>
                </a:lnTo>
                <a:lnTo>
                  <a:pt x="1567485" y="1185526"/>
                </a:lnTo>
                <a:lnTo>
                  <a:pt x="1568103" y="1134726"/>
                </a:lnTo>
                <a:lnTo>
                  <a:pt x="1569957" y="1083926"/>
                </a:lnTo>
                <a:lnTo>
                  <a:pt x="1573046" y="1033126"/>
                </a:lnTo>
                <a:lnTo>
                  <a:pt x="1577371" y="982326"/>
                </a:lnTo>
                <a:lnTo>
                  <a:pt x="1582932" y="931526"/>
                </a:lnTo>
                <a:lnTo>
                  <a:pt x="1589729" y="880726"/>
                </a:lnTo>
                <a:lnTo>
                  <a:pt x="1597761" y="829926"/>
                </a:lnTo>
                <a:lnTo>
                  <a:pt x="1607029" y="779126"/>
                </a:lnTo>
                <a:lnTo>
                  <a:pt x="1617533" y="728326"/>
                </a:lnTo>
                <a:lnTo>
                  <a:pt x="1629273" y="677526"/>
                </a:lnTo>
                <a:lnTo>
                  <a:pt x="1642248" y="639426"/>
                </a:lnTo>
                <a:lnTo>
                  <a:pt x="1656459" y="588626"/>
                </a:lnTo>
                <a:lnTo>
                  <a:pt x="1671906" y="537826"/>
                </a:lnTo>
                <a:lnTo>
                  <a:pt x="1688589" y="499726"/>
                </a:lnTo>
                <a:lnTo>
                  <a:pt x="1706508" y="448926"/>
                </a:lnTo>
                <a:lnTo>
                  <a:pt x="1725662" y="410826"/>
                </a:lnTo>
                <a:lnTo>
                  <a:pt x="1746052" y="360026"/>
                </a:lnTo>
                <a:lnTo>
                  <a:pt x="1767678" y="321926"/>
                </a:lnTo>
                <a:lnTo>
                  <a:pt x="1790540" y="283826"/>
                </a:lnTo>
                <a:lnTo>
                  <a:pt x="1814637" y="245726"/>
                </a:lnTo>
                <a:lnTo>
                  <a:pt x="1839970" y="207626"/>
                </a:lnTo>
                <a:lnTo>
                  <a:pt x="1866539" y="169526"/>
                </a:lnTo>
                <a:lnTo>
                  <a:pt x="1880927" y="156826"/>
                </a:lnTo>
                <a:lnTo>
                  <a:pt x="1916711" y="156826"/>
                </a:lnTo>
                <a:lnTo>
                  <a:pt x="1933780" y="169526"/>
                </a:lnTo>
                <a:lnTo>
                  <a:pt x="1946243" y="182226"/>
                </a:lnTo>
                <a:lnTo>
                  <a:pt x="1952022" y="194926"/>
                </a:lnTo>
                <a:lnTo>
                  <a:pt x="1950838" y="220326"/>
                </a:lnTo>
                <a:lnTo>
                  <a:pt x="1942416" y="233026"/>
                </a:lnTo>
                <a:lnTo>
                  <a:pt x="1915236" y="271126"/>
                </a:lnTo>
                <a:lnTo>
                  <a:pt x="1889449" y="309226"/>
                </a:lnTo>
                <a:lnTo>
                  <a:pt x="1865057" y="347326"/>
                </a:lnTo>
                <a:lnTo>
                  <a:pt x="1842058" y="385426"/>
                </a:lnTo>
                <a:lnTo>
                  <a:pt x="1820453" y="436226"/>
                </a:lnTo>
                <a:lnTo>
                  <a:pt x="1800243" y="474326"/>
                </a:lnTo>
                <a:lnTo>
                  <a:pt x="1781426" y="525126"/>
                </a:lnTo>
                <a:lnTo>
                  <a:pt x="1764003" y="563226"/>
                </a:lnTo>
                <a:lnTo>
                  <a:pt x="1747973" y="614026"/>
                </a:lnTo>
                <a:lnTo>
                  <a:pt x="1733338" y="664826"/>
                </a:lnTo>
                <a:lnTo>
                  <a:pt x="1720096" y="715626"/>
                </a:lnTo>
                <a:lnTo>
                  <a:pt x="1708249" y="766426"/>
                </a:lnTo>
                <a:lnTo>
                  <a:pt x="1697795" y="817226"/>
                </a:lnTo>
                <a:lnTo>
                  <a:pt x="1688735" y="868026"/>
                </a:lnTo>
                <a:lnTo>
                  <a:pt x="1681069" y="918826"/>
                </a:lnTo>
                <a:lnTo>
                  <a:pt x="1674797" y="969626"/>
                </a:lnTo>
                <a:lnTo>
                  <a:pt x="1669918" y="1020426"/>
                </a:lnTo>
                <a:lnTo>
                  <a:pt x="1666434" y="1071226"/>
                </a:lnTo>
                <a:lnTo>
                  <a:pt x="1664343" y="1134726"/>
                </a:lnTo>
                <a:lnTo>
                  <a:pt x="1663646" y="1185526"/>
                </a:lnTo>
                <a:lnTo>
                  <a:pt x="1664343" y="1236326"/>
                </a:lnTo>
                <a:lnTo>
                  <a:pt x="1666434" y="1287126"/>
                </a:lnTo>
                <a:lnTo>
                  <a:pt x="1669918" y="1350626"/>
                </a:lnTo>
                <a:lnTo>
                  <a:pt x="1674797" y="1401426"/>
                </a:lnTo>
                <a:lnTo>
                  <a:pt x="1681069" y="1452226"/>
                </a:lnTo>
                <a:lnTo>
                  <a:pt x="1688735" y="1503026"/>
                </a:lnTo>
                <a:lnTo>
                  <a:pt x="1697795" y="1553826"/>
                </a:lnTo>
                <a:lnTo>
                  <a:pt x="1708249" y="1604626"/>
                </a:lnTo>
                <a:lnTo>
                  <a:pt x="1720096" y="1655426"/>
                </a:lnTo>
                <a:lnTo>
                  <a:pt x="1733338" y="1706226"/>
                </a:lnTo>
                <a:lnTo>
                  <a:pt x="1747973" y="1757026"/>
                </a:lnTo>
                <a:lnTo>
                  <a:pt x="1764003" y="1795126"/>
                </a:lnTo>
                <a:lnTo>
                  <a:pt x="1781426" y="1845926"/>
                </a:lnTo>
                <a:lnTo>
                  <a:pt x="1800243" y="1896726"/>
                </a:lnTo>
                <a:lnTo>
                  <a:pt x="1820453" y="1934826"/>
                </a:lnTo>
                <a:lnTo>
                  <a:pt x="1842058" y="1985626"/>
                </a:lnTo>
                <a:lnTo>
                  <a:pt x="1865057" y="2023726"/>
                </a:lnTo>
                <a:lnTo>
                  <a:pt x="1889449" y="2061826"/>
                </a:lnTo>
                <a:lnTo>
                  <a:pt x="1915236" y="2099926"/>
                </a:lnTo>
                <a:lnTo>
                  <a:pt x="1942416" y="2138026"/>
                </a:lnTo>
                <a:lnTo>
                  <a:pt x="1950838" y="2150726"/>
                </a:lnTo>
                <a:lnTo>
                  <a:pt x="1952019" y="2176126"/>
                </a:lnTo>
                <a:lnTo>
                  <a:pt x="1946241" y="2188826"/>
                </a:lnTo>
                <a:lnTo>
                  <a:pt x="1933780" y="2201526"/>
                </a:lnTo>
                <a:lnTo>
                  <a:pt x="1916707" y="2214226"/>
                </a:lnTo>
                <a:close/>
              </a:path>
              <a:path w="2933065" h="2381250">
                <a:moveTo>
                  <a:pt x="2253508" y="2138026"/>
                </a:moveTo>
                <a:lnTo>
                  <a:pt x="2235099" y="2138026"/>
                </a:lnTo>
                <a:lnTo>
                  <a:pt x="2217286" y="2125326"/>
                </a:lnTo>
                <a:lnTo>
                  <a:pt x="2175598" y="2099926"/>
                </a:lnTo>
                <a:lnTo>
                  <a:pt x="2136017" y="2061826"/>
                </a:lnTo>
                <a:lnTo>
                  <a:pt x="2098525" y="2036426"/>
                </a:lnTo>
                <a:lnTo>
                  <a:pt x="2063108" y="1998326"/>
                </a:lnTo>
                <a:lnTo>
                  <a:pt x="2029747" y="1960226"/>
                </a:lnTo>
                <a:lnTo>
                  <a:pt x="1998428" y="1922126"/>
                </a:lnTo>
                <a:lnTo>
                  <a:pt x="1969133" y="1884026"/>
                </a:lnTo>
                <a:lnTo>
                  <a:pt x="1941847" y="1845926"/>
                </a:lnTo>
                <a:lnTo>
                  <a:pt x="1916553" y="1807826"/>
                </a:lnTo>
                <a:lnTo>
                  <a:pt x="1893234" y="1757026"/>
                </a:lnTo>
                <a:lnTo>
                  <a:pt x="1871875" y="1718926"/>
                </a:lnTo>
                <a:lnTo>
                  <a:pt x="1852458" y="1668126"/>
                </a:lnTo>
                <a:lnTo>
                  <a:pt x="1834969" y="1617326"/>
                </a:lnTo>
                <a:lnTo>
                  <a:pt x="1819389" y="1579226"/>
                </a:lnTo>
                <a:lnTo>
                  <a:pt x="1805704" y="1528426"/>
                </a:lnTo>
                <a:lnTo>
                  <a:pt x="1793897" y="1477626"/>
                </a:lnTo>
                <a:lnTo>
                  <a:pt x="1783950" y="1426826"/>
                </a:lnTo>
                <a:lnTo>
                  <a:pt x="1775849" y="1376026"/>
                </a:lnTo>
                <a:lnTo>
                  <a:pt x="1769577" y="1337926"/>
                </a:lnTo>
                <a:lnTo>
                  <a:pt x="1765116" y="1287126"/>
                </a:lnTo>
                <a:lnTo>
                  <a:pt x="1762452" y="1236326"/>
                </a:lnTo>
                <a:lnTo>
                  <a:pt x="1761568" y="1185526"/>
                </a:lnTo>
                <a:lnTo>
                  <a:pt x="1762452" y="1134726"/>
                </a:lnTo>
                <a:lnTo>
                  <a:pt x="1765116" y="1083926"/>
                </a:lnTo>
                <a:lnTo>
                  <a:pt x="1769577" y="1033126"/>
                </a:lnTo>
                <a:lnTo>
                  <a:pt x="1775849" y="982326"/>
                </a:lnTo>
                <a:lnTo>
                  <a:pt x="1783950" y="931526"/>
                </a:lnTo>
                <a:lnTo>
                  <a:pt x="1793897" y="893426"/>
                </a:lnTo>
                <a:lnTo>
                  <a:pt x="1805704" y="842626"/>
                </a:lnTo>
                <a:lnTo>
                  <a:pt x="1819389" y="791826"/>
                </a:lnTo>
                <a:lnTo>
                  <a:pt x="1834969" y="741026"/>
                </a:lnTo>
                <a:lnTo>
                  <a:pt x="1852458" y="702926"/>
                </a:lnTo>
                <a:lnTo>
                  <a:pt x="1871875" y="652126"/>
                </a:lnTo>
                <a:lnTo>
                  <a:pt x="1893234" y="614026"/>
                </a:lnTo>
                <a:lnTo>
                  <a:pt x="1916553" y="563226"/>
                </a:lnTo>
                <a:lnTo>
                  <a:pt x="1941847" y="525126"/>
                </a:lnTo>
                <a:lnTo>
                  <a:pt x="1969133" y="487026"/>
                </a:lnTo>
                <a:lnTo>
                  <a:pt x="1998428" y="436226"/>
                </a:lnTo>
                <a:lnTo>
                  <a:pt x="2029747" y="398126"/>
                </a:lnTo>
                <a:lnTo>
                  <a:pt x="2063108" y="372726"/>
                </a:lnTo>
                <a:lnTo>
                  <a:pt x="2098525" y="334626"/>
                </a:lnTo>
                <a:lnTo>
                  <a:pt x="2136017" y="296526"/>
                </a:lnTo>
                <a:lnTo>
                  <a:pt x="2175598" y="271126"/>
                </a:lnTo>
                <a:lnTo>
                  <a:pt x="2217286" y="245726"/>
                </a:lnTo>
                <a:lnTo>
                  <a:pt x="2235099" y="233026"/>
                </a:lnTo>
                <a:lnTo>
                  <a:pt x="2253508" y="233026"/>
                </a:lnTo>
                <a:lnTo>
                  <a:pt x="2270380" y="245726"/>
                </a:lnTo>
                <a:lnTo>
                  <a:pt x="2283582" y="258426"/>
                </a:lnTo>
                <a:lnTo>
                  <a:pt x="2290409" y="271126"/>
                </a:lnTo>
                <a:lnTo>
                  <a:pt x="2289893" y="296526"/>
                </a:lnTo>
                <a:lnTo>
                  <a:pt x="2282512" y="309226"/>
                </a:lnTo>
                <a:lnTo>
                  <a:pt x="2268744" y="321926"/>
                </a:lnTo>
                <a:lnTo>
                  <a:pt x="2227168" y="347326"/>
                </a:lnTo>
                <a:lnTo>
                  <a:pt x="2187955" y="385426"/>
                </a:lnTo>
                <a:lnTo>
                  <a:pt x="2151079" y="410826"/>
                </a:lnTo>
                <a:lnTo>
                  <a:pt x="2116517" y="448926"/>
                </a:lnTo>
                <a:lnTo>
                  <a:pt x="2084243" y="487026"/>
                </a:lnTo>
                <a:lnTo>
                  <a:pt x="2054232" y="525126"/>
                </a:lnTo>
                <a:lnTo>
                  <a:pt x="2026459" y="563226"/>
                </a:lnTo>
                <a:lnTo>
                  <a:pt x="2000899" y="614026"/>
                </a:lnTo>
                <a:lnTo>
                  <a:pt x="1977527" y="652126"/>
                </a:lnTo>
                <a:lnTo>
                  <a:pt x="1956319" y="702926"/>
                </a:lnTo>
                <a:lnTo>
                  <a:pt x="1937249" y="741026"/>
                </a:lnTo>
                <a:lnTo>
                  <a:pt x="1920292" y="791826"/>
                </a:lnTo>
                <a:lnTo>
                  <a:pt x="1905423" y="842626"/>
                </a:lnTo>
                <a:lnTo>
                  <a:pt x="1892618" y="893426"/>
                </a:lnTo>
                <a:lnTo>
                  <a:pt x="1881852" y="931526"/>
                </a:lnTo>
                <a:lnTo>
                  <a:pt x="1873099" y="982326"/>
                </a:lnTo>
                <a:lnTo>
                  <a:pt x="1866334" y="1033126"/>
                </a:lnTo>
                <a:lnTo>
                  <a:pt x="1861533" y="1083926"/>
                </a:lnTo>
                <a:lnTo>
                  <a:pt x="1858671" y="1134726"/>
                </a:lnTo>
                <a:lnTo>
                  <a:pt x="1857723" y="1185526"/>
                </a:lnTo>
                <a:lnTo>
                  <a:pt x="1858671" y="1236326"/>
                </a:lnTo>
                <a:lnTo>
                  <a:pt x="1861533" y="1287126"/>
                </a:lnTo>
                <a:lnTo>
                  <a:pt x="1866334" y="1337926"/>
                </a:lnTo>
                <a:lnTo>
                  <a:pt x="1873099" y="1376026"/>
                </a:lnTo>
                <a:lnTo>
                  <a:pt x="1881852" y="1426826"/>
                </a:lnTo>
                <a:lnTo>
                  <a:pt x="1892618" y="1477626"/>
                </a:lnTo>
                <a:lnTo>
                  <a:pt x="1905423" y="1528426"/>
                </a:lnTo>
                <a:lnTo>
                  <a:pt x="1920292" y="1579226"/>
                </a:lnTo>
                <a:lnTo>
                  <a:pt x="1937249" y="1617326"/>
                </a:lnTo>
                <a:lnTo>
                  <a:pt x="1956319" y="1668126"/>
                </a:lnTo>
                <a:lnTo>
                  <a:pt x="1977527" y="1718926"/>
                </a:lnTo>
                <a:lnTo>
                  <a:pt x="2000899" y="1757026"/>
                </a:lnTo>
                <a:lnTo>
                  <a:pt x="2026459" y="1795126"/>
                </a:lnTo>
                <a:lnTo>
                  <a:pt x="2054232" y="1845926"/>
                </a:lnTo>
                <a:lnTo>
                  <a:pt x="2084243" y="1884026"/>
                </a:lnTo>
                <a:lnTo>
                  <a:pt x="2116517" y="1922126"/>
                </a:lnTo>
                <a:lnTo>
                  <a:pt x="2151079" y="1947526"/>
                </a:lnTo>
                <a:lnTo>
                  <a:pt x="2187955" y="1985626"/>
                </a:lnTo>
                <a:lnTo>
                  <a:pt x="2227168" y="2011026"/>
                </a:lnTo>
                <a:lnTo>
                  <a:pt x="2282512" y="2061826"/>
                </a:lnTo>
                <a:lnTo>
                  <a:pt x="2289893" y="2074526"/>
                </a:lnTo>
                <a:lnTo>
                  <a:pt x="2290409" y="2099926"/>
                </a:lnTo>
                <a:lnTo>
                  <a:pt x="2283582" y="2112626"/>
                </a:lnTo>
                <a:lnTo>
                  <a:pt x="2270380" y="2125326"/>
                </a:lnTo>
                <a:lnTo>
                  <a:pt x="2253508" y="2138026"/>
                </a:lnTo>
                <a:close/>
              </a:path>
              <a:path w="2933065" h="2381250">
                <a:moveTo>
                  <a:pt x="2337590" y="1490326"/>
                </a:moveTo>
                <a:lnTo>
                  <a:pt x="2315442" y="1490326"/>
                </a:lnTo>
                <a:lnTo>
                  <a:pt x="1979029" y="1198226"/>
                </a:lnTo>
                <a:lnTo>
                  <a:pt x="1973539" y="1198226"/>
                </a:lnTo>
                <a:lnTo>
                  <a:pt x="1971709" y="1185526"/>
                </a:lnTo>
                <a:lnTo>
                  <a:pt x="1973539" y="1172826"/>
                </a:lnTo>
                <a:lnTo>
                  <a:pt x="1979029" y="1172826"/>
                </a:lnTo>
                <a:lnTo>
                  <a:pt x="2315442" y="880726"/>
                </a:lnTo>
                <a:lnTo>
                  <a:pt x="2346173" y="880726"/>
                </a:lnTo>
                <a:lnTo>
                  <a:pt x="2349615" y="893426"/>
                </a:lnTo>
                <a:lnTo>
                  <a:pt x="2349615" y="1033126"/>
                </a:lnTo>
                <a:lnTo>
                  <a:pt x="2907534" y="1033126"/>
                </a:lnTo>
                <a:lnTo>
                  <a:pt x="2920726" y="1045826"/>
                </a:lnTo>
                <a:lnTo>
                  <a:pt x="2929632" y="1058526"/>
                </a:lnTo>
                <a:lnTo>
                  <a:pt x="2932902" y="1071226"/>
                </a:lnTo>
                <a:lnTo>
                  <a:pt x="2932902" y="1299826"/>
                </a:lnTo>
                <a:lnTo>
                  <a:pt x="2929633" y="1312526"/>
                </a:lnTo>
                <a:lnTo>
                  <a:pt x="2920726" y="1325226"/>
                </a:lnTo>
                <a:lnTo>
                  <a:pt x="2907534" y="1337926"/>
                </a:lnTo>
                <a:lnTo>
                  <a:pt x="2349615" y="1337926"/>
                </a:lnTo>
                <a:lnTo>
                  <a:pt x="2349615" y="1464926"/>
                </a:lnTo>
                <a:lnTo>
                  <a:pt x="2346173" y="1477626"/>
                </a:lnTo>
                <a:lnTo>
                  <a:pt x="2337590" y="1490326"/>
                </a:lnTo>
                <a:close/>
              </a:path>
              <a:path w="2933065" h="2381250">
                <a:moveTo>
                  <a:pt x="1227407" y="2381249"/>
                </a:moveTo>
                <a:lnTo>
                  <a:pt x="1208693" y="2377469"/>
                </a:lnTo>
                <a:lnTo>
                  <a:pt x="1193410" y="2367159"/>
                </a:lnTo>
                <a:lnTo>
                  <a:pt x="1183105" y="2351868"/>
                </a:lnTo>
                <a:lnTo>
                  <a:pt x="1179327" y="2333143"/>
                </a:lnTo>
                <a:lnTo>
                  <a:pt x="1179327" y="48106"/>
                </a:lnTo>
                <a:lnTo>
                  <a:pt x="1183105" y="29381"/>
                </a:lnTo>
                <a:lnTo>
                  <a:pt x="1193410" y="14090"/>
                </a:lnTo>
                <a:lnTo>
                  <a:pt x="1208693" y="3780"/>
                </a:lnTo>
                <a:lnTo>
                  <a:pt x="1227407" y="0"/>
                </a:lnTo>
                <a:lnTo>
                  <a:pt x="1246121" y="3780"/>
                </a:lnTo>
                <a:lnTo>
                  <a:pt x="1261404" y="14090"/>
                </a:lnTo>
                <a:lnTo>
                  <a:pt x="1271709" y="29381"/>
                </a:lnTo>
                <a:lnTo>
                  <a:pt x="1275487" y="48106"/>
                </a:lnTo>
                <a:lnTo>
                  <a:pt x="1275487" y="2333143"/>
                </a:lnTo>
                <a:lnTo>
                  <a:pt x="1271709" y="2351868"/>
                </a:lnTo>
                <a:lnTo>
                  <a:pt x="1261404" y="2367159"/>
                </a:lnTo>
                <a:lnTo>
                  <a:pt x="1246121" y="2377469"/>
                </a:lnTo>
                <a:lnTo>
                  <a:pt x="1227407" y="2381249"/>
                </a:lnTo>
                <a:close/>
              </a:path>
              <a:path w="2933065" h="2381250">
                <a:moveTo>
                  <a:pt x="505907" y="527933"/>
                </a:moveTo>
                <a:lnTo>
                  <a:pt x="464864" y="522492"/>
                </a:lnTo>
                <a:lnTo>
                  <a:pt x="426636" y="506887"/>
                </a:lnTo>
                <a:lnTo>
                  <a:pt x="392043" y="482196"/>
                </a:lnTo>
                <a:lnTo>
                  <a:pt x="361903" y="449494"/>
                </a:lnTo>
                <a:lnTo>
                  <a:pt x="337036" y="409860"/>
                </a:lnTo>
                <a:lnTo>
                  <a:pt x="318260" y="364370"/>
                </a:lnTo>
                <a:lnTo>
                  <a:pt x="306394" y="314102"/>
                </a:lnTo>
                <a:lnTo>
                  <a:pt x="302257" y="260133"/>
                </a:lnTo>
                <a:lnTo>
                  <a:pt x="307635" y="201820"/>
                </a:lnTo>
                <a:lnTo>
                  <a:pt x="322956" y="153421"/>
                </a:lnTo>
                <a:lnTo>
                  <a:pt x="346997" y="114591"/>
                </a:lnTo>
                <a:lnTo>
                  <a:pt x="378535" y="84989"/>
                </a:lnTo>
                <a:lnTo>
                  <a:pt x="416347" y="64269"/>
                </a:lnTo>
                <a:lnTo>
                  <a:pt x="459212" y="52089"/>
                </a:lnTo>
                <a:lnTo>
                  <a:pt x="505907" y="48106"/>
                </a:lnTo>
                <a:lnTo>
                  <a:pt x="552602" y="52089"/>
                </a:lnTo>
                <a:lnTo>
                  <a:pt x="595467" y="64269"/>
                </a:lnTo>
                <a:lnTo>
                  <a:pt x="633280" y="84989"/>
                </a:lnTo>
                <a:lnTo>
                  <a:pt x="664817" y="114591"/>
                </a:lnTo>
                <a:lnTo>
                  <a:pt x="688858" y="153421"/>
                </a:lnTo>
                <a:lnTo>
                  <a:pt x="704179" y="201820"/>
                </a:lnTo>
                <a:lnTo>
                  <a:pt x="709557" y="260133"/>
                </a:lnTo>
                <a:lnTo>
                  <a:pt x="705420" y="314104"/>
                </a:lnTo>
                <a:lnTo>
                  <a:pt x="693552" y="364373"/>
                </a:lnTo>
                <a:lnTo>
                  <a:pt x="674775" y="409863"/>
                </a:lnTo>
                <a:lnTo>
                  <a:pt x="649907" y="449496"/>
                </a:lnTo>
                <a:lnTo>
                  <a:pt x="619767" y="482197"/>
                </a:lnTo>
                <a:lnTo>
                  <a:pt x="585175" y="506888"/>
                </a:lnTo>
                <a:lnTo>
                  <a:pt x="546948" y="522493"/>
                </a:lnTo>
                <a:lnTo>
                  <a:pt x="505907" y="527933"/>
                </a:lnTo>
                <a:close/>
              </a:path>
            </a:pathLst>
          </a:custGeom>
          <a:solidFill>
            <a:srgbClr val="FFA5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4769352" y="1539866"/>
            <a:ext cx="2503170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 spc="295" b="1">
                <a:solidFill>
                  <a:srgbClr val="4D4A45"/>
                </a:solidFill>
                <a:latin typeface="Trebuchet MS"/>
                <a:cs typeface="Trebuchet MS"/>
              </a:rPr>
              <a:t>A</a:t>
            </a:r>
            <a:r>
              <a:rPr dirty="0" sz="6000" spc="409" b="1">
                <a:solidFill>
                  <a:srgbClr val="4D4A45"/>
                </a:solidFill>
                <a:latin typeface="Trebuchet MS"/>
                <a:cs typeface="Trebuchet MS"/>
              </a:rPr>
              <a:t>Ç</a:t>
            </a:r>
            <a:r>
              <a:rPr dirty="0" sz="6000" spc="-45" b="1">
                <a:solidFill>
                  <a:srgbClr val="4D4A45"/>
                </a:solidFill>
                <a:latin typeface="Trebuchet MS"/>
                <a:cs typeface="Trebuchet MS"/>
              </a:rPr>
              <a:t>Õ</a:t>
            </a:r>
            <a:r>
              <a:rPr dirty="0" sz="6000" spc="130" b="1">
                <a:solidFill>
                  <a:srgbClr val="4D4A45"/>
                </a:solidFill>
                <a:latin typeface="Trebuchet MS"/>
                <a:cs typeface="Trebuchet MS"/>
              </a:rPr>
              <a:t>E</a:t>
            </a:r>
            <a:r>
              <a:rPr dirty="0" sz="6000" spc="530" b="1">
                <a:solidFill>
                  <a:srgbClr val="4D4A45"/>
                </a:solidFill>
                <a:latin typeface="Trebuchet MS"/>
                <a:cs typeface="Trebuchet MS"/>
              </a:rPr>
              <a:t>S</a:t>
            </a:r>
            <a:endParaRPr sz="60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31961" y="3234914"/>
            <a:ext cx="3752850" cy="5162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 marL="892810" marR="647700" indent="-270510">
              <a:lnSpc>
                <a:spcPct val="125000"/>
              </a:lnSpc>
              <a:spcBef>
                <a:spcPts val="2800"/>
              </a:spcBef>
            </a:pPr>
            <a:r>
              <a:rPr dirty="0" sz="3000" spc="130">
                <a:solidFill>
                  <a:srgbClr val="FFFFFF"/>
                </a:solidFill>
                <a:latin typeface="Trebuchet MS"/>
                <a:cs typeface="Trebuchet MS"/>
              </a:rPr>
              <a:t>Aprovação</a:t>
            </a:r>
            <a:r>
              <a:rPr dirty="0" sz="3000" spc="7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-5">
                <a:solidFill>
                  <a:srgbClr val="FFFFFF"/>
                </a:solidFill>
                <a:latin typeface="Trebuchet MS"/>
                <a:cs typeface="Trebuchet MS"/>
              </a:rPr>
              <a:t>de </a:t>
            </a:r>
            <a:r>
              <a:rPr dirty="0" sz="3000" spc="-89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90">
                <a:solidFill>
                  <a:srgbClr val="FFFFFF"/>
                </a:solidFill>
                <a:latin typeface="Trebuchet MS"/>
                <a:cs typeface="Trebuchet MS"/>
              </a:rPr>
              <a:t>orçamento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190548" y="3234914"/>
            <a:ext cx="3752850" cy="5162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 marL="870585" marR="748665" indent="-112395">
              <a:lnSpc>
                <a:spcPct val="125000"/>
              </a:lnSpc>
              <a:spcBef>
                <a:spcPts val="2800"/>
              </a:spcBef>
            </a:pPr>
            <a:r>
              <a:rPr dirty="0" sz="3000" spc="27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3000" spc="125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3000" spc="13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dirty="0" sz="3000" spc="125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3000" spc="13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3000" spc="-1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3000" spc="1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dirty="0" sz="3000" spc="125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3000" spc="130">
                <a:solidFill>
                  <a:srgbClr val="FFFFFF"/>
                </a:solidFill>
                <a:latin typeface="Trebuchet MS"/>
                <a:cs typeface="Trebuchet MS"/>
              </a:rPr>
              <a:t>ç</a:t>
            </a:r>
            <a:r>
              <a:rPr dirty="0" sz="3000" spc="125">
                <a:solidFill>
                  <a:srgbClr val="FFFFFF"/>
                </a:solidFill>
                <a:latin typeface="Trebuchet MS"/>
                <a:cs typeface="Trebuchet MS"/>
              </a:rPr>
              <a:t>ã</a:t>
            </a:r>
            <a:r>
              <a:rPr dirty="0" sz="3000" spc="25">
                <a:solidFill>
                  <a:srgbClr val="FFFFFF"/>
                </a:solidFill>
                <a:latin typeface="Trebuchet MS"/>
                <a:cs typeface="Trebuchet MS"/>
              </a:rPr>
              <a:t>o  </a:t>
            </a:r>
            <a:r>
              <a:rPr dirty="0" sz="3000" spc="95">
                <a:solidFill>
                  <a:srgbClr val="FFFFFF"/>
                </a:solidFill>
                <a:latin typeface="Trebuchet MS"/>
                <a:cs typeface="Trebuchet MS"/>
              </a:rPr>
              <a:t>continuada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507721" y="3234914"/>
            <a:ext cx="3752850" cy="5162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 marL="39370" marR="46990" indent="923925">
              <a:lnSpc>
                <a:spcPct val="125000"/>
              </a:lnSpc>
              <a:spcBef>
                <a:spcPts val="2800"/>
              </a:spcBef>
            </a:pPr>
            <a:r>
              <a:rPr dirty="0" sz="3000" spc="105">
                <a:solidFill>
                  <a:srgbClr val="FFFFFF"/>
                </a:solidFill>
                <a:latin typeface="Trebuchet MS"/>
                <a:cs typeface="Trebuchet MS"/>
              </a:rPr>
              <a:t>Seminário </a:t>
            </a:r>
            <a:r>
              <a:rPr dirty="0" sz="3000" spc="11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185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dirty="0" sz="3000" spc="20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dirty="0" sz="3000" spc="185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dirty="0" sz="3000" spc="-90">
                <a:solidFill>
                  <a:srgbClr val="FFFFFF"/>
                </a:solidFill>
                <a:latin typeface="Trebuchet MS"/>
                <a:cs typeface="Trebuchet MS"/>
              </a:rPr>
              <a:t>/</a:t>
            </a:r>
            <a:r>
              <a:rPr dirty="0" sz="3000" spc="27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3000" spc="275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dirty="0" sz="3000" spc="245">
                <a:solidFill>
                  <a:srgbClr val="FFFFFF"/>
                </a:solidFill>
                <a:latin typeface="Trebuchet MS"/>
                <a:cs typeface="Trebuchet MS"/>
              </a:rPr>
              <a:t>MM</a:t>
            </a:r>
            <a:r>
              <a:rPr dirty="0" sz="3000" spc="12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dirty="0" sz="3000" spc="-90">
                <a:solidFill>
                  <a:srgbClr val="FFFFFF"/>
                </a:solidFill>
                <a:latin typeface="Trebuchet MS"/>
                <a:cs typeface="Trebuchet MS"/>
              </a:rPr>
              <a:t>/</a:t>
            </a:r>
            <a:r>
              <a:rPr dirty="0" sz="3000" spc="27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dirty="0" sz="3000" spc="29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3000" spc="145">
                <a:solidFill>
                  <a:srgbClr val="FFFFFF"/>
                </a:solidFill>
                <a:latin typeface="Trebuchet MS"/>
                <a:cs typeface="Trebuchet MS"/>
              </a:rPr>
              <a:t>RR</a:t>
            </a:r>
            <a:r>
              <a:rPr dirty="0" sz="3000" spc="2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1060946" y="779485"/>
            <a:ext cx="1404620" cy="1549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-890">
                <a:solidFill>
                  <a:srgbClr val="0F25A1"/>
                </a:solidFill>
              </a:rPr>
              <a:t>2</a:t>
            </a:r>
            <a:r>
              <a:rPr dirty="0" sz="10000" spc="15">
                <a:solidFill>
                  <a:srgbClr val="0F25A1"/>
                </a:solidFill>
              </a:rPr>
              <a:t>6</a:t>
            </a:r>
            <a:endParaRPr sz="10000"/>
          </a:p>
        </p:txBody>
      </p:sp>
      <p:sp>
        <p:nvSpPr>
          <p:cNvPr id="28" name="object 28"/>
          <p:cNvSpPr txBox="1"/>
          <p:nvPr/>
        </p:nvSpPr>
        <p:spPr>
          <a:xfrm>
            <a:off x="9349135" y="3234914"/>
            <a:ext cx="3752850" cy="51625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 marL="693420" marR="285115" indent="421640">
              <a:lnSpc>
                <a:spcPct val="125000"/>
              </a:lnSpc>
              <a:spcBef>
                <a:spcPts val="2800"/>
              </a:spcBef>
            </a:pPr>
            <a:r>
              <a:rPr dirty="0" sz="3000" spc="155">
                <a:solidFill>
                  <a:srgbClr val="FFFFFF"/>
                </a:solidFill>
                <a:latin typeface="Trebuchet MS"/>
                <a:cs typeface="Trebuchet MS"/>
              </a:rPr>
              <a:t>Emissão </a:t>
            </a:r>
            <a:r>
              <a:rPr dirty="0" sz="3000" spc="-5">
                <a:solidFill>
                  <a:srgbClr val="FFFFFF"/>
                </a:solidFill>
                <a:latin typeface="Trebuchet MS"/>
                <a:cs typeface="Trebuchet MS"/>
              </a:rPr>
              <a:t>de </a:t>
            </a:r>
            <a:r>
              <a:rPr dirty="0" sz="30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145">
                <a:solidFill>
                  <a:srgbClr val="FFFFFF"/>
                </a:solidFill>
                <a:latin typeface="Trebuchet MS"/>
                <a:cs typeface="Trebuchet MS"/>
              </a:rPr>
              <a:t>Notas</a:t>
            </a:r>
            <a:r>
              <a:rPr dirty="0" sz="3000" spc="1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100">
                <a:solidFill>
                  <a:srgbClr val="FFFFFF"/>
                </a:solidFill>
                <a:latin typeface="Trebuchet MS"/>
                <a:cs typeface="Trebuchet MS"/>
              </a:rPr>
              <a:t>Técnicas</a:t>
            </a:r>
            <a:endParaRPr sz="3000">
              <a:latin typeface="Trebuchet MS"/>
              <a:cs typeface="Trebuchet MS"/>
            </a:endParaRPr>
          </a:p>
        </p:txBody>
      </p:sp>
      <p:pic>
        <p:nvPicPr>
          <p:cNvPr id="29" name="object 2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214518" y="9166878"/>
            <a:ext cx="1104899" cy="1095374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509262" y="9444272"/>
            <a:ext cx="1619249" cy="761999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262560" y="9258300"/>
            <a:ext cx="1025439" cy="101917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08794" y="0"/>
            <a:ext cx="10210800" cy="10287000"/>
            <a:chOff x="5108794" y="0"/>
            <a:chExt cx="10210800" cy="10287000"/>
          </a:xfrm>
        </p:grpSpPr>
        <p:sp>
          <p:nvSpPr>
            <p:cNvPr id="3" name="object 3"/>
            <p:cNvSpPr/>
            <p:nvPr/>
          </p:nvSpPr>
          <p:spPr>
            <a:xfrm>
              <a:off x="5108794" y="0"/>
              <a:ext cx="9105900" cy="10287000"/>
            </a:xfrm>
            <a:custGeom>
              <a:avLst/>
              <a:gdLst/>
              <a:ahLst/>
              <a:cxnLst/>
              <a:rect l="l" t="t" r="r" b="b"/>
              <a:pathLst>
                <a:path w="9105900" h="10287000">
                  <a:moveTo>
                    <a:pt x="9105899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9105899" y="0"/>
                  </a:lnTo>
                  <a:lnTo>
                    <a:pt x="9105899" y="10286999"/>
                  </a:lnTo>
                  <a:close/>
                </a:path>
              </a:pathLst>
            </a:custGeom>
            <a:solidFill>
              <a:srgbClr val="0F25A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214518" y="9166878"/>
              <a:ext cx="1104899" cy="1095374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509262" y="9444273"/>
            <a:ext cx="1619249" cy="7619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262560" y="9258300"/>
            <a:ext cx="1025439" cy="10191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4986430"/>
            <a:ext cx="5112687" cy="521969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45784" y="2058134"/>
            <a:ext cx="4440555" cy="2768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0" spc="15">
                <a:solidFill>
                  <a:srgbClr val="4D4A45"/>
                </a:solidFill>
              </a:rPr>
              <a:t>FALE</a:t>
            </a:r>
            <a:r>
              <a:rPr dirty="0" sz="6000" spc="-55">
                <a:solidFill>
                  <a:srgbClr val="4D4A45"/>
                </a:solidFill>
              </a:rPr>
              <a:t> </a:t>
            </a:r>
            <a:r>
              <a:rPr dirty="0" sz="6000" spc="260">
                <a:solidFill>
                  <a:srgbClr val="4D4A45"/>
                </a:solidFill>
              </a:rPr>
              <a:t>COM</a:t>
            </a:r>
            <a:r>
              <a:rPr dirty="0" sz="6000" spc="-50">
                <a:solidFill>
                  <a:srgbClr val="4D4A45"/>
                </a:solidFill>
              </a:rPr>
              <a:t> </a:t>
            </a:r>
            <a:r>
              <a:rPr dirty="0" sz="6000" spc="114">
                <a:solidFill>
                  <a:srgbClr val="4D4A45"/>
                </a:solidFill>
              </a:rPr>
              <a:t>A </a:t>
            </a:r>
            <a:r>
              <a:rPr dirty="0" sz="6000" spc="-1795">
                <a:solidFill>
                  <a:srgbClr val="4D4A45"/>
                </a:solidFill>
              </a:rPr>
              <a:t> </a:t>
            </a:r>
            <a:r>
              <a:rPr dirty="0" sz="6000" spc="280">
                <a:solidFill>
                  <a:srgbClr val="4D4A45"/>
                </a:solidFill>
              </a:rPr>
              <a:t>EQUIPE </a:t>
            </a:r>
            <a:r>
              <a:rPr dirty="0" sz="6000" spc="285">
                <a:solidFill>
                  <a:srgbClr val="4D4A45"/>
                </a:solidFill>
              </a:rPr>
              <a:t> </a:t>
            </a:r>
            <a:r>
              <a:rPr dirty="0" sz="6000" spc="400">
                <a:solidFill>
                  <a:srgbClr val="4D4A45"/>
                </a:solidFill>
              </a:rPr>
              <a:t>CIRRD</a:t>
            </a:r>
            <a:endParaRPr sz="6000"/>
          </a:p>
        </p:txBody>
      </p:sp>
      <p:sp>
        <p:nvSpPr>
          <p:cNvPr id="9" name="object 9"/>
          <p:cNvSpPr txBox="1"/>
          <p:nvPr/>
        </p:nvSpPr>
        <p:spPr>
          <a:xfrm>
            <a:off x="5473288" y="1789636"/>
            <a:ext cx="8402320" cy="2048510"/>
          </a:xfrm>
          <a:prstGeom prst="rect">
            <a:avLst/>
          </a:prstGeom>
        </p:spPr>
        <p:txBody>
          <a:bodyPr wrap="square" lIns="0" tIns="2813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215"/>
              </a:spcBef>
            </a:pPr>
            <a:r>
              <a:rPr dirty="0" sz="3000" spc="345">
                <a:solidFill>
                  <a:srgbClr val="FFFFFF"/>
                </a:solidFill>
                <a:latin typeface="Trebuchet MS"/>
                <a:cs typeface="Trebuchet MS"/>
              </a:rPr>
              <a:t>ENDEREÇO</a:t>
            </a:r>
            <a:endParaRPr sz="3000">
              <a:latin typeface="Trebuchet MS"/>
              <a:cs typeface="Trebuchet MS"/>
            </a:endParaRPr>
          </a:p>
          <a:p>
            <a:pPr marL="12700" marR="5080">
              <a:lnSpc>
                <a:spcPct val="125000"/>
              </a:lnSpc>
              <a:spcBef>
                <a:spcPts val="1210"/>
              </a:spcBef>
            </a:pPr>
            <a:r>
              <a:rPr dirty="0" sz="3000" spc="75">
                <a:solidFill>
                  <a:srgbClr val="FFFFFF"/>
                </a:solidFill>
                <a:latin typeface="Trebuchet MS"/>
                <a:cs typeface="Trebuchet MS"/>
              </a:rPr>
              <a:t>Avenida</a:t>
            </a:r>
            <a:r>
              <a:rPr dirty="0" sz="3000" spc="1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95">
                <a:solidFill>
                  <a:srgbClr val="FFFFFF"/>
                </a:solidFill>
                <a:latin typeface="Trebuchet MS"/>
                <a:cs typeface="Trebuchet MS"/>
              </a:rPr>
              <a:t>Antonio</a:t>
            </a:r>
            <a:r>
              <a:rPr dirty="0" sz="3000" spc="1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130">
                <a:solidFill>
                  <a:srgbClr val="FFFFFF"/>
                </a:solidFill>
                <a:latin typeface="Trebuchet MS"/>
                <a:cs typeface="Trebuchet MS"/>
              </a:rPr>
              <a:t>Thomas</a:t>
            </a:r>
            <a:r>
              <a:rPr dirty="0" sz="3000" spc="17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70">
                <a:solidFill>
                  <a:srgbClr val="FFFFFF"/>
                </a:solidFill>
                <a:latin typeface="Trebuchet MS"/>
                <a:cs typeface="Trebuchet MS"/>
              </a:rPr>
              <a:t>Ferreira</a:t>
            </a:r>
            <a:r>
              <a:rPr dirty="0" sz="3000" spc="1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-5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dirty="0" sz="3000" spc="16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25">
                <a:solidFill>
                  <a:srgbClr val="FFFFFF"/>
                </a:solidFill>
                <a:latin typeface="Trebuchet MS"/>
                <a:cs typeface="Trebuchet MS"/>
              </a:rPr>
              <a:t>Rezende, </a:t>
            </a:r>
            <a:r>
              <a:rPr dirty="0" sz="3000" spc="-88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210">
                <a:solidFill>
                  <a:srgbClr val="FFFFFF"/>
                </a:solidFill>
                <a:latin typeface="Trebuchet MS"/>
                <a:cs typeface="Trebuchet MS"/>
              </a:rPr>
              <a:t>3180,</a:t>
            </a:r>
            <a:r>
              <a:rPr dirty="0" sz="3000" spc="1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85">
                <a:solidFill>
                  <a:srgbClr val="FFFFFF"/>
                </a:solidFill>
                <a:latin typeface="Trebuchet MS"/>
                <a:cs typeface="Trebuchet MS"/>
              </a:rPr>
              <a:t>Distrito</a:t>
            </a:r>
            <a:r>
              <a:rPr dirty="0" sz="3000" spc="1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114">
                <a:solidFill>
                  <a:srgbClr val="FFFFFF"/>
                </a:solidFill>
                <a:latin typeface="Trebuchet MS"/>
                <a:cs typeface="Trebuchet MS"/>
              </a:rPr>
              <a:t>Industrial</a:t>
            </a:r>
            <a:r>
              <a:rPr dirty="0" sz="3000" spc="165">
                <a:solidFill>
                  <a:srgbClr val="FFFFFF"/>
                </a:solidFill>
                <a:latin typeface="Trebuchet MS"/>
                <a:cs typeface="Trebuchet MS"/>
              </a:rPr>
              <a:t> -</a:t>
            </a:r>
            <a:r>
              <a:rPr dirty="0" sz="3000" spc="1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80">
                <a:solidFill>
                  <a:srgbClr val="FFFFFF"/>
                </a:solidFill>
                <a:latin typeface="Trebuchet MS"/>
                <a:cs typeface="Trebuchet MS"/>
              </a:rPr>
              <a:t>Uberlândia</a:t>
            </a:r>
            <a:r>
              <a:rPr dirty="0" sz="3000" spc="165">
                <a:solidFill>
                  <a:srgbClr val="FFFFFF"/>
                </a:solidFill>
                <a:latin typeface="Trebuchet MS"/>
                <a:cs typeface="Trebuchet MS"/>
              </a:rPr>
              <a:t> -</a:t>
            </a:r>
            <a:r>
              <a:rPr dirty="0" sz="3000" spc="1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10">
                <a:solidFill>
                  <a:srgbClr val="FFFFFF"/>
                </a:solidFill>
                <a:latin typeface="Trebuchet MS"/>
                <a:cs typeface="Trebuchet MS"/>
              </a:rPr>
              <a:t>MG.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73288" y="4285432"/>
            <a:ext cx="3053080" cy="1477010"/>
          </a:xfrm>
          <a:prstGeom prst="rect">
            <a:avLst/>
          </a:prstGeom>
        </p:spPr>
        <p:txBody>
          <a:bodyPr wrap="square" lIns="0" tIns="2813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215"/>
              </a:spcBef>
            </a:pPr>
            <a:r>
              <a:rPr dirty="0" sz="3000" spc="310">
                <a:solidFill>
                  <a:srgbClr val="FFFFFF"/>
                </a:solidFill>
                <a:latin typeface="Trebuchet MS"/>
                <a:cs typeface="Trebuchet MS"/>
              </a:rPr>
              <a:t>TELEFONE</a:t>
            </a:r>
            <a:endParaRPr sz="3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110"/>
              </a:spcBef>
            </a:pPr>
            <a:r>
              <a:rPr dirty="0" sz="3000" spc="220">
                <a:solidFill>
                  <a:srgbClr val="FFFFFF"/>
                </a:solidFill>
                <a:latin typeface="Trebuchet MS"/>
                <a:cs typeface="Trebuchet MS"/>
              </a:rPr>
              <a:t>(34)</a:t>
            </a:r>
            <a:r>
              <a:rPr dirty="0" sz="3000" spc="8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315">
                <a:solidFill>
                  <a:srgbClr val="FFFFFF"/>
                </a:solidFill>
                <a:latin typeface="Trebuchet MS"/>
                <a:cs typeface="Trebuchet MS"/>
              </a:rPr>
              <a:t>3254-9617</a:t>
            </a:r>
            <a:endParaRPr sz="30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73288" y="6130239"/>
            <a:ext cx="3585845" cy="1477010"/>
          </a:xfrm>
          <a:prstGeom prst="rect">
            <a:avLst/>
          </a:prstGeom>
        </p:spPr>
        <p:txBody>
          <a:bodyPr wrap="square" lIns="0" tIns="2813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215"/>
              </a:spcBef>
            </a:pPr>
            <a:r>
              <a:rPr dirty="0" sz="3000" spc="375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dirty="0" sz="3000" spc="8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dirty="0" sz="3000" spc="-60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3000" spc="555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dirty="0" sz="3000" spc="45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dirty="0" sz="3000" spc="665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dirty="0" sz="300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endParaRPr sz="3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110"/>
              </a:spcBef>
            </a:pPr>
            <a:r>
              <a:rPr dirty="0" sz="3000" spc="100">
                <a:solidFill>
                  <a:srgbClr val="FFFFFF"/>
                </a:solidFill>
                <a:latin typeface="Trebuchet MS"/>
                <a:cs typeface="Trebuchet MS"/>
              </a:rPr>
              <a:t>cirrd@cides.com.br</a:t>
            </a:r>
            <a:endParaRPr sz="3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8129" y="1378739"/>
            <a:ext cx="3669029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0" spc="35" b="1">
                <a:solidFill>
                  <a:srgbClr val="4D4A45"/>
                </a:solidFill>
                <a:latin typeface="Trebuchet MS"/>
                <a:cs typeface="Trebuchet MS"/>
              </a:rPr>
              <a:t>T</a:t>
            </a:r>
            <a:r>
              <a:rPr dirty="0" sz="6000" spc="1060" b="1">
                <a:solidFill>
                  <a:srgbClr val="4D4A45"/>
                </a:solidFill>
                <a:latin typeface="Trebuchet MS"/>
                <a:cs typeface="Trebuchet MS"/>
              </a:rPr>
              <a:t>I</a:t>
            </a:r>
            <a:r>
              <a:rPr dirty="0" sz="6000" spc="590" b="1">
                <a:solidFill>
                  <a:srgbClr val="4D4A45"/>
                </a:solidFill>
                <a:latin typeface="Trebuchet MS"/>
                <a:cs typeface="Trebuchet MS"/>
              </a:rPr>
              <a:t>M</a:t>
            </a:r>
            <a:r>
              <a:rPr dirty="0" sz="6000" spc="130" b="1">
                <a:solidFill>
                  <a:srgbClr val="4D4A45"/>
                </a:solidFill>
                <a:latin typeface="Trebuchet MS"/>
                <a:cs typeface="Trebuchet MS"/>
              </a:rPr>
              <a:t>E</a:t>
            </a:r>
            <a:r>
              <a:rPr dirty="0" sz="6000" spc="-100" b="1">
                <a:solidFill>
                  <a:srgbClr val="4D4A45"/>
                </a:solidFill>
                <a:latin typeface="Trebuchet MS"/>
                <a:cs typeface="Trebuchet MS"/>
              </a:rPr>
              <a:t>L</a:t>
            </a:r>
            <a:r>
              <a:rPr dirty="0" sz="6000" spc="1060" b="1">
                <a:solidFill>
                  <a:srgbClr val="4D4A45"/>
                </a:solidFill>
                <a:latin typeface="Trebuchet MS"/>
                <a:cs typeface="Trebuchet MS"/>
              </a:rPr>
              <a:t>I</a:t>
            </a:r>
            <a:r>
              <a:rPr dirty="0" sz="6000" spc="305" b="1">
                <a:solidFill>
                  <a:srgbClr val="4D4A45"/>
                </a:solidFill>
                <a:latin typeface="Trebuchet MS"/>
                <a:cs typeface="Trebuchet MS"/>
              </a:rPr>
              <a:t>N</a:t>
            </a:r>
            <a:r>
              <a:rPr dirty="0" sz="6000" spc="-50" b="1">
                <a:solidFill>
                  <a:srgbClr val="4D4A45"/>
                </a:solidFill>
                <a:latin typeface="Trebuchet MS"/>
                <a:cs typeface="Trebuchet MS"/>
              </a:rPr>
              <a:t>E</a:t>
            </a:r>
            <a:endParaRPr sz="60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251910" y="0"/>
            <a:ext cx="1451610" cy="1549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-515">
                <a:solidFill>
                  <a:srgbClr val="FFA500"/>
                </a:solidFill>
              </a:rPr>
              <a:t>0</a:t>
            </a:r>
            <a:r>
              <a:rPr dirty="0" sz="10000" spc="15">
                <a:solidFill>
                  <a:srgbClr val="FFA500"/>
                </a:solidFill>
              </a:rPr>
              <a:t>3</a:t>
            </a:r>
            <a:endParaRPr sz="100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7203" y="2474492"/>
            <a:ext cx="2076052" cy="27504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29073" y="2474492"/>
            <a:ext cx="2076052" cy="275048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50942" y="2474492"/>
            <a:ext cx="2076052" cy="275048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72978" y="2474492"/>
            <a:ext cx="2076052" cy="275048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994848" y="2474492"/>
            <a:ext cx="2076052" cy="275048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616882" y="2474492"/>
            <a:ext cx="2076051" cy="2750488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420832" y="5457636"/>
            <a:ext cx="17649190" cy="4827270"/>
            <a:chOff x="420832" y="5457636"/>
            <a:chExt cx="17649190" cy="4827270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3642" y="5457636"/>
              <a:ext cx="17359913" cy="61462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20832" y="6620856"/>
              <a:ext cx="922655" cy="474980"/>
            </a:xfrm>
            <a:custGeom>
              <a:avLst/>
              <a:gdLst/>
              <a:ahLst/>
              <a:cxnLst/>
              <a:rect l="l" t="t" r="r" b="b"/>
              <a:pathLst>
                <a:path w="922655" h="474979">
                  <a:moveTo>
                    <a:pt x="922477" y="372601"/>
                  </a:moveTo>
                  <a:lnTo>
                    <a:pt x="372065" y="474826"/>
                  </a:lnTo>
                  <a:lnTo>
                    <a:pt x="0" y="102225"/>
                  </a:lnTo>
                  <a:lnTo>
                    <a:pt x="550412" y="0"/>
                  </a:lnTo>
                  <a:lnTo>
                    <a:pt x="922477" y="372601"/>
                  </a:lnTo>
                  <a:close/>
                </a:path>
              </a:pathLst>
            </a:custGeom>
            <a:solidFill>
              <a:srgbClr val="7EC84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94521" y="6993442"/>
              <a:ext cx="628650" cy="182245"/>
            </a:xfrm>
            <a:custGeom>
              <a:avLst/>
              <a:gdLst/>
              <a:ahLst/>
              <a:cxnLst/>
              <a:rect l="l" t="t" r="r" b="b"/>
              <a:pathLst>
                <a:path w="628650" h="182245">
                  <a:moveTo>
                    <a:pt x="628606" y="80027"/>
                  </a:moveTo>
                  <a:lnTo>
                    <a:pt x="79912" y="181933"/>
                  </a:lnTo>
                  <a:lnTo>
                    <a:pt x="0" y="101906"/>
                  </a:lnTo>
                  <a:lnTo>
                    <a:pt x="548694" y="0"/>
                  </a:lnTo>
                  <a:lnTo>
                    <a:pt x="628606" y="80027"/>
                  </a:lnTo>
                  <a:close/>
                </a:path>
              </a:pathLst>
            </a:custGeom>
            <a:solidFill>
              <a:srgbClr val="F9F69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872886" y="7073562"/>
              <a:ext cx="923925" cy="476250"/>
            </a:xfrm>
            <a:custGeom>
              <a:avLst/>
              <a:gdLst/>
              <a:ahLst/>
              <a:cxnLst/>
              <a:rect l="l" t="t" r="r" b="b"/>
              <a:pathLst>
                <a:path w="923925" h="476250">
                  <a:moveTo>
                    <a:pt x="923330" y="373455"/>
                  </a:moveTo>
                  <a:lnTo>
                    <a:pt x="372917" y="475680"/>
                  </a:lnTo>
                  <a:lnTo>
                    <a:pt x="0" y="102225"/>
                  </a:lnTo>
                  <a:lnTo>
                    <a:pt x="550412" y="0"/>
                  </a:lnTo>
                  <a:lnTo>
                    <a:pt x="923330" y="373455"/>
                  </a:lnTo>
                  <a:close/>
                </a:path>
              </a:pathLst>
            </a:custGeom>
            <a:solidFill>
              <a:srgbClr val="4BA0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969139" y="6620837"/>
              <a:ext cx="1108710" cy="457200"/>
            </a:xfrm>
            <a:custGeom>
              <a:avLst/>
              <a:gdLst/>
              <a:ahLst/>
              <a:cxnLst/>
              <a:rect l="l" t="t" r="r" b="b"/>
              <a:pathLst>
                <a:path w="1108710" h="457200">
                  <a:moveTo>
                    <a:pt x="1108405" y="456572"/>
                  </a:moveTo>
                  <a:lnTo>
                    <a:pt x="372065" y="372601"/>
                  </a:lnTo>
                  <a:lnTo>
                    <a:pt x="0" y="0"/>
                  </a:lnTo>
                  <a:lnTo>
                    <a:pt x="736340" y="83970"/>
                  </a:lnTo>
                  <a:lnTo>
                    <a:pt x="1108405" y="456572"/>
                  </a:lnTo>
                  <a:close/>
                </a:path>
              </a:pathLst>
            </a:custGeom>
            <a:solidFill>
              <a:srgbClr val="7EC84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341462" y="6993711"/>
              <a:ext cx="929005" cy="507365"/>
            </a:xfrm>
            <a:custGeom>
              <a:avLst/>
              <a:gdLst/>
              <a:ahLst/>
              <a:cxnLst/>
              <a:rect l="l" t="t" r="r" b="b"/>
              <a:pathLst>
                <a:path w="929005" h="507365">
                  <a:moveTo>
                    <a:pt x="928649" y="507301"/>
                  </a:moveTo>
                  <a:lnTo>
                    <a:pt x="556031" y="134162"/>
                  </a:lnTo>
                  <a:lnTo>
                    <a:pt x="816051" y="163804"/>
                  </a:lnTo>
                  <a:lnTo>
                    <a:pt x="736333" y="83972"/>
                  </a:lnTo>
                  <a:lnTo>
                    <a:pt x="0" y="0"/>
                  </a:lnTo>
                  <a:lnTo>
                    <a:pt x="79717" y="79832"/>
                  </a:lnTo>
                  <a:lnTo>
                    <a:pt x="342036" y="109753"/>
                  </a:lnTo>
                  <a:lnTo>
                    <a:pt x="714654" y="482892"/>
                  </a:lnTo>
                  <a:lnTo>
                    <a:pt x="928649" y="507301"/>
                  </a:lnTo>
                  <a:close/>
                </a:path>
              </a:pathLst>
            </a:custGeom>
            <a:solidFill>
              <a:srgbClr val="F9F69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897606" y="7127873"/>
              <a:ext cx="633095" cy="403225"/>
            </a:xfrm>
            <a:custGeom>
              <a:avLst/>
              <a:gdLst/>
              <a:ahLst/>
              <a:cxnLst/>
              <a:rect l="l" t="t" r="r" b="b"/>
              <a:pathLst>
                <a:path w="633094" h="403225">
                  <a:moveTo>
                    <a:pt x="632935" y="403107"/>
                  </a:moveTo>
                  <a:lnTo>
                    <a:pt x="372917" y="373455"/>
                  </a:lnTo>
                  <a:lnTo>
                    <a:pt x="0" y="0"/>
                  </a:lnTo>
                  <a:lnTo>
                    <a:pt x="260017" y="29651"/>
                  </a:lnTo>
                  <a:lnTo>
                    <a:pt x="632935" y="403107"/>
                  </a:lnTo>
                  <a:close/>
                </a:path>
              </a:pathLst>
            </a:custGeom>
            <a:solidFill>
              <a:srgbClr val="C8A14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1421194" y="7073543"/>
              <a:ext cx="635635" cy="403860"/>
            </a:xfrm>
            <a:custGeom>
              <a:avLst/>
              <a:gdLst/>
              <a:ahLst/>
              <a:cxnLst/>
              <a:rect l="l" t="t" r="r" b="b"/>
              <a:pathLst>
                <a:path w="635635" h="403859">
                  <a:moveTo>
                    <a:pt x="635239" y="403369"/>
                  </a:moveTo>
                  <a:lnTo>
                    <a:pt x="372917" y="373455"/>
                  </a:lnTo>
                  <a:lnTo>
                    <a:pt x="0" y="0"/>
                  </a:lnTo>
                  <a:lnTo>
                    <a:pt x="262321" y="29914"/>
                  </a:lnTo>
                  <a:lnTo>
                    <a:pt x="635239" y="403369"/>
                  </a:lnTo>
                  <a:close/>
                </a:path>
              </a:pathLst>
            </a:custGeom>
            <a:solidFill>
              <a:srgbClr val="4BA0C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2147449" y="7005518"/>
              <a:ext cx="873760" cy="525780"/>
            </a:xfrm>
            <a:custGeom>
              <a:avLst/>
              <a:gdLst/>
              <a:ahLst/>
              <a:cxnLst/>
              <a:rect l="l" t="t" r="r" b="b"/>
              <a:pathLst>
                <a:path w="873760" h="525779">
                  <a:moveTo>
                    <a:pt x="873505" y="373455"/>
                  </a:moveTo>
                  <a:lnTo>
                    <a:pt x="372918" y="525577"/>
                  </a:lnTo>
                  <a:lnTo>
                    <a:pt x="0" y="152121"/>
                  </a:lnTo>
                  <a:lnTo>
                    <a:pt x="500587" y="0"/>
                  </a:lnTo>
                  <a:lnTo>
                    <a:pt x="873505" y="373455"/>
                  </a:lnTo>
                  <a:close/>
                </a:path>
              </a:pathLst>
            </a:custGeom>
            <a:solidFill>
              <a:srgbClr val="C8A14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695394" y="6552812"/>
              <a:ext cx="873125" cy="525145"/>
            </a:xfrm>
            <a:custGeom>
              <a:avLst/>
              <a:gdLst/>
              <a:ahLst/>
              <a:cxnLst/>
              <a:rect l="l" t="t" r="r" b="b"/>
              <a:pathLst>
                <a:path w="873125" h="525145">
                  <a:moveTo>
                    <a:pt x="872652" y="372601"/>
                  </a:moveTo>
                  <a:lnTo>
                    <a:pt x="372065" y="524723"/>
                  </a:lnTo>
                  <a:lnTo>
                    <a:pt x="0" y="152121"/>
                  </a:lnTo>
                  <a:lnTo>
                    <a:pt x="500587" y="0"/>
                  </a:lnTo>
                  <a:lnTo>
                    <a:pt x="872652" y="372601"/>
                  </a:lnTo>
                  <a:close/>
                </a:path>
              </a:pathLst>
            </a:custGeom>
            <a:solidFill>
              <a:srgbClr val="7EC84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2067431" y="6925385"/>
              <a:ext cx="581025" cy="232410"/>
            </a:xfrm>
            <a:custGeom>
              <a:avLst/>
              <a:gdLst/>
              <a:ahLst/>
              <a:cxnLst/>
              <a:rect l="l" t="t" r="r" b="b"/>
              <a:pathLst>
                <a:path w="581025" h="232409">
                  <a:moveTo>
                    <a:pt x="580499" y="80027"/>
                  </a:moveTo>
                  <a:lnTo>
                    <a:pt x="79912" y="232149"/>
                  </a:lnTo>
                  <a:lnTo>
                    <a:pt x="0" y="152121"/>
                  </a:lnTo>
                  <a:lnTo>
                    <a:pt x="500587" y="0"/>
                  </a:lnTo>
                  <a:lnTo>
                    <a:pt x="580499" y="80027"/>
                  </a:lnTo>
                  <a:close/>
                </a:path>
              </a:pathLst>
            </a:custGeom>
            <a:solidFill>
              <a:srgbClr val="F9F69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970481" y="6621449"/>
              <a:ext cx="1560830" cy="908685"/>
            </a:xfrm>
            <a:custGeom>
              <a:avLst/>
              <a:gdLst/>
              <a:ahLst/>
              <a:cxnLst/>
              <a:rect l="l" t="t" r="r" b="b"/>
              <a:pathLst>
                <a:path w="1560830" h="908684">
                  <a:moveTo>
                    <a:pt x="1560401" y="908626"/>
                  </a:moveTo>
                  <a:lnTo>
                    <a:pt x="1087034" y="856431"/>
                  </a:lnTo>
                  <a:lnTo>
                    <a:pt x="822998" y="825590"/>
                  </a:lnTo>
                  <a:lnTo>
                    <a:pt x="0" y="0"/>
                  </a:lnTo>
                  <a:lnTo>
                    <a:pt x="735019" y="83034"/>
                  </a:lnTo>
                  <a:lnTo>
                    <a:pt x="1108461" y="455497"/>
                  </a:lnTo>
                  <a:lnTo>
                    <a:pt x="1186959" y="536162"/>
                  </a:lnTo>
                  <a:lnTo>
                    <a:pt x="1560401" y="908626"/>
                  </a:lnTo>
                  <a:close/>
                </a:path>
              </a:pathLst>
            </a:custGeom>
            <a:solidFill>
              <a:srgbClr val="000000">
                <a:alpha val="1528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42555" y="6078054"/>
              <a:ext cx="629172" cy="101860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542555" y="6078054"/>
              <a:ext cx="629285" cy="1019175"/>
            </a:xfrm>
            <a:custGeom>
              <a:avLst/>
              <a:gdLst/>
              <a:ahLst/>
              <a:cxnLst/>
              <a:rect l="l" t="t" r="r" b="b"/>
              <a:pathLst>
                <a:path w="629285" h="1019175">
                  <a:moveTo>
                    <a:pt x="629172" y="313759"/>
                  </a:moveTo>
                  <a:lnTo>
                    <a:pt x="615655" y="388656"/>
                  </a:lnTo>
                  <a:lnTo>
                    <a:pt x="600140" y="432414"/>
                  </a:lnTo>
                  <a:lnTo>
                    <a:pt x="580018" y="479373"/>
                  </a:lnTo>
                  <a:lnTo>
                    <a:pt x="556209" y="528782"/>
                  </a:lnTo>
                  <a:lnTo>
                    <a:pt x="529635" y="579887"/>
                  </a:lnTo>
                  <a:lnTo>
                    <a:pt x="501218" y="631936"/>
                  </a:lnTo>
                  <a:lnTo>
                    <a:pt x="471879" y="684175"/>
                  </a:lnTo>
                  <a:lnTo>
                    <a:pt x="442540" y="735851"/>
                  </a:lnTo>
                  <a:lnTo>
                    <a:pt x="414123" y="786213"/>
                  </a:lnTo>
                  <a:lnTo>
                    <a:pt x="387549" y="834506"/>
                  </a:lnTo>
                  <a:lnTo>
                    <a:pt x="363740" y="879979"/>
                  </a:lnTo>
                  <a:lnTo>
                    <a:pt x="343617" y="921878"/>
                  </a:lnTo>
                  <a:lnTo>
                    <a:pt x="328103" y="959450"/>
                  </a:lnTo>
                  <a:lnTo>
                    <a:pt x="314586" y="1018602"/>
                  </a:lnTo>
                  <a:lnTo>
                    <a:pt x="311053" y="991957"/>
                  </a:lnTo>
                  <a:lnTo>
                    <a:pt x="285554" y="921911"/>
                  </a:lnTo>
                  <a:lnTo>
                    <a:pt x="265432" y="880018"/>
                  </a:lnTo>
                  <a:lnTo>
                    <a:pt x="241623" y="834547"/>
                  </a:lnTo>
                  <a:lnTo>
                    <a:pt x="215049" y="786254"/>
                  </a:lnTo>
                  <a:lnTo>
                    <a:pt x="186632" y="735891"/>
                  </a:lnTo>
                  <a:lnTo>
                    <a:pt x="157293" y="684211"/>
                  </a:lnTo>
                  <a:lnTo>
                    <a:pt x="127954" y="631967"/>
                  </a:lnTo>
                  <a:lnTo>
                    <a:pt x="99537" y="579913"/>
                  </a:lnTo>
                  <a:lnTo>
                    <a:pt x="72963" y="528803"/>
                  </a:lnTo>
                  <a:lnTo>
                    <a:pt x="49154" y="479388"/>
                  </a:lnTo>
                  <a:lnTo>
                    <a:pt x="29031" y="432424"/>
                  </a:lnTo>
                  <a:lnTo>
                    <a:pt x="13517" y="388662"/>
                  </a:lnTo>
                  <a:lnTo>
                    <a:pt x="3532" y="348855"/>
                  </a:lnTo>
                  <a:lnTo>
                    <a:pt x="0" y="313759"/>
                  </a:lnTo>
                  <a:lnTo>
                    <a:pt x="3410" y="267393"/>
                  </a:lnTo>
                  <a:lnTo>
                    <a:pt x="13318" y="223140"/>
                  </a:lnTo>
                  <a:lnTo>
                    <a:pt x="29237" y="181485"/>
                  </a:lnTo>
                  <a:lnTo>
                    <a:pt x="50680" y="142913"/>
                  </a:lnTo>
                  <a:lnTo>
                    <a:pt x="77161" y="107909"/>
                  </a:lnTo>
                  <a:lnTo>
                    <a:pt x="108192" y="76959"/>
                  </a:lnTo>
                  <a:lnTo>
                    <a:pt x="143288" y="50548"/>
                  </a:lnTo>
                  <a:lnTo>
                    <a:pt x="181962" y="29161"/>
                  </a:lnTo>
                  <a:lnTo>
                    <a:pt x="223728" y="13284"/>
                  </a:lnTo>
                  <a:lnTo>
                    <a:pt x="268098" y="3401"/>
                  </a:lnTo>
                  <a:lnTo>
                    <a:pt x="314586" y="0"/>
                  </a:lnTo>
                  <a:lnTo>
                    <a:pt x="361074" y="3401"/>
                  </a:lnTo>
                  <a:lnTo>
                    <a:pt x="405444" y="13283"/>
                  </a:lnTo>
                  <a:lnTo>
                    <a:pt x="447209" y="29160"/>
                  </a:lnTo>
                  <a:lnTo>
                    <a:pt x="485883" y="50547"/>
                  </a:lnTo>
                  <a:lnTo>
                    <a:pt x="520979" y="76958"/>
                  </a:lnTo>
                  <a:lnTo>
                    <a:pt x="552011" y="107908"/>
                  </a:lnTo>
                  <a:lnTo>
                    <a:pt x="578491" y="142912"/>
                  </a:lnTo>
                  <a:lnTo>
                    <a:pt x="599934" y="181484"/>
                  </a:lnTo>
                  <a:lnTo>
                    <a:pt x="615853" y="223139"/>
                  </a:lnTo>
                  <a:lnTo>
                    <a:pt x="625761" y="267393"/>
                  </a:lnTo>
                  <a:lnTo>
                    <a:pt x="629172" y="313759"/>
                  </a:lnTo>
                  <a:close/>
                </a:path>
              </a:pathLst>
            </a:custGeom>
            <a:ln w="10435">
              <a:solidFill>
                <a:srgbClr val="A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48991" y="6277482"/>
              <a:ext cx="216341" cy="21577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276011" y="6071999"/>
              <a:ext cx="2722172" cy="216673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60032" y="6653178"/>
              <a:ext cx="2752282" cy="275228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28534" y="6004862"/>
              <a:ext cx="1933574" cy="201929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274886" y="6498706"/>
              <a:ext cx="2612759" cy="225348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160301" y="6072799"/>
              <a:ext cx="2162174" cy="163829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992839" y="9189495"/>
              <a:ext cx="1104899" cy="109537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287583" y="9332119"/>
              <a:ext cx="1619249" cy="76199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7040881" y="9146147"/>
              <a:ext cx="1028699" cy="1019174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1814868" y="2916944"/>
            <a:ext cx="1369695" cy="1016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1755" marR="5080" indent="-59690">
              <a:lnSpc>
                <a:spcPct val="116100"/>
              </a:lnSpc>
              <a:spcBef>
                <a:spcPts val="100"/>
              </a:spcBef>
            </a:pP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Março</a:t>
            </a:r>
            <a:r>
              <a:rPr dirty="0" sz="2800" spc="-9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2800" spc="-7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Agosto</a:t>
            </a:r>
            <a:endParaRPr sz="28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626375" y="3233211"/>
            <a:ext cx="109220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Junh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28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842048" y="3233211"/>
            <a:ext cx="109220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Junh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28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236112" y="3233211"/>
            <a:ext cx="109220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Junh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28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2206808" y="3233211"/>
            <a:ext cx="1665605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embr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28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4895934" y="3233211"/>
            <a:ext cx="1665605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dirty="0" sz="2800" spc="-5" b="1">
                <a:solidFill>
                  <a:srgbClr val="FFFFFF"/>
                </a:solidFill>
                <a:latin typeface="Arial"/>
                <a:cs typeface="Arial"/>
              </a:rPr>
              <a:t>embr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28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0" y="1"/>
            <a:ext cx="10753725" cy="1219200"/>
          </a:xfrm>
          <a:custGeom>
            <a:avLst/>
            <a:gdLst/>
            <a:ahLst/>
            <a:cxnLst/>
            <a:rect l="l" t="t" r="r" b="b"/>
            <a:pathLst>
              <a:path w="10753725" h="1219200">
                <a:moveTo>
                  <a:pt x="10753724" y="1219199"/>
                </a:moveTo>
                <a:lnTo>
                  <a:pt x="0" y="1219199"/>
                </a:lnTo>
                <a:lnTo>
                  <a:pt x="0" y="0"/>
                </a:lnTo>
                <a:lnTo>
                  <a:pt x="10753724" y="0"/>
                </a:lnTo>
                <a:lnTo>
                  <a:pt x="10753724" y="1219199"/>
                </a:lnTo>
                <a:close/>
              </a:path>
            </a:pathLst>
          </a:custGeom>
          <a:solidFill>
            <a:srgbClr val="0F25A1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67651" y="0"/>
            <a:ext cx="9420225" cy="10287000"/>
          </a:xfrm>
          <a:custGeom>
            <a:avLst/>
            <a:gdLst/>
            <a:ahLst/>
            <a:cxnLst/>
            <a:rect l="l" t="t" r="r" b="b"/>
            <a:pathLst>
              <a:path w="9420225" h="10287000">
                <a:moveTo>
                  <a:pt x="0" y="0"/>
                </a:moveTo>
                <a:lnTo>
                  <a:pt x="9420223" y="0"/>
                </a:lnTo>
                <a:lnTo>
                  <a:pt x="9420223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0F25A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2350119" y="777363"/>
            <a:ext cx="3552190" cy="4114800"/>
            <a:chOff x="2350119" y="777363"/>
            <a:chExt cx="3552190" cy="4114800"/>
          </a:xfrm>
        </p:grpSpPr>
        <p:sp>
          <p:nvSpPr>
            <p:cNvPr id="4" name="object 4"/>
            <p:cNvSpPr/>
            <p:nvPr/>
          </p:nvSpPr>
          <p:spPr>
            <a:xfrm>
              <a:off x="4510608" y="1407451"/>
              <a:ext cx="1289050" cy="312420"/>
            </a:xfrm>
            <a:custGeom>
              <a:avLst/>
              <a:gdLst/>
              <a:ahLst/>
              <a:cxnLst/>
              <a:rect l="l" t="t" r="r" b="b"/>
              <a:pathLst>
                <a:path w="1289050" h="312419">
                  <a:moveTo>
                    <a:pt x="321043" y="43408"/>
                  </a:moveTo>
                  <a:lnTo>
                    <a:pt x="317271" y="30772"/>
                  </a:lnTo>
                  <a:lnTo>
                    <a:pt x="309257" y="20904"/>
                  </a:lnTo>
                  <a:lnTo>
                    <a:pt x="298107" y="14782"/>
                  </a:lnTo>
                  <a:lnTo>
                    <a:pt x="284949" y="13411"/>
                  </a:lnTo>
                  <a:lnTo>
                    <a:pt x="222783" y="19888"/>
                  </a:lnTo>
                  <a:lnTo>
                    <a:pt x="165125" y="27470"/>
                  </a:lnTo>
                  <a:lnTo>
                    <a:pt x="112445" y="36055"/>
                  </a:lnTo>
                  <a:lnTo>
                    <a:pt x="65201" y="45593"/>
                  </a:lnTo>
                  <a:lnTo>
                    <a:pt x="23876" y="56007"/>
                  </a:lnTo>
                  <a:lnTo>
                    <a:pt x="0" y="83820"/>
                  </a:lnTo>
                  <a:lnTo>
                    <a:pt x="1016" y="96951"/>
                  </a:lnTo>
                  <a:lnTo>
                    <a:pt x="5702" y="106883"/>
                  </a:lnTo>
                  <a:lnTo>
                    <a:pt x="13081" y="114503"/>
                  </a:lnTo>
                  <a:lnTo>
                    <a:pt x="22402" y="119392"/>
                  </a:lnTo>
                  <a:lnTo>
                    <a:pt x="32905" y="121107"/>
                  </a:lnTo>
                  <a:lnTo>
                    <a:pt x="38976" y="120713"/>
                  </a:lnTo>
                  <a:lnTo>
                    <a:pt x="80924" y="110058"/>
                  </a:lnTo>
                  <a:lnTo>
                    <a:pt x="125768" y="101066"/>
                  </a:lnTo>
                  <a:lnTo>
                    <a:pt x="176034" y="92913"/>
                  </a:lnTo>
                  <a:lnTo>
                    <a:pt x="231267" y="85712"/>
                  </a:lnTo>
                  <a:lnTo>
                    <a:pt x="291058" y="79502"/>
                  </a:lnTo>
                  <a:lnTo>
                    <a:pt x="303657" y="75717"/>
                  </a:lnTo>
                  <a:lnTo>
                    <a:pt x="313486" y="67678"/>
                  </a:lnTo>
                  <a:lnTo>
                    <a:pt x="319608" y="56515"/>
                  </a:lnTo>
                  <a:lnTo>
                    <a:pt x="321043" y="43408"/>
                  </a:lnTo>
                  <a:close/>
                </a:path>
                <a:path w="1289050" h="312419">
                  <a:moveTo>
                    <a:pt x="1288503" y="148323"/>
                  </a:moveTo>
                  <a:lnTo>
                    <a:pt x="1261618" y="100558"/>
                  </a:lnTo>
                  <a:lnTo>
                    <a:pt x="1190142" y="64325"/>
                  </a:lnTo>
                  <a:lnTo>
                    <a:pt x="1141984" y="50038"/>
                  </a:lnTo>
                  <a:lnTo>
                    <a:pt x="1087843" y="38036"/>
                  </a:lnTo>
                  <a:lnTo>
                    <a:pt x="1029423" y="28117"/>
                  </a:lnTo>
                  <a:lnTo>
                    <a:pt x="968451" y="20104"/>
                  </a:lnTo>
                  <a:lnTo>
                    <a:pt x="906653" y="13766"/>
                  </a:lnTo>
                  <a:lnTo>
                    <a:pt x="845731" y="8915"/>
                  </a:lnTo>
                  <a:lnTo>
                    <a:pt x="787425" y="5359"/>
                  </a:lnTo>
                  <a:lnTo>
                    <a:pt x="685520" y="1333"/>
                  </a:lnTo>
                  <a:lnTo>
                    <a:pt x="595185" y="0"/>
                  </a:lnTo>
                  <a:lnTo>
                    <a:pt x="566267" y="1155"/>
                  </a:lnTo>
                  <a:lnTo>
                    <a:pt x="519696" y="7340"/>
                  </a:lnTo>
                  <a:lnTo>
                    <a:pt x="469379" y="22707"/>
                  </a:lnTo>
                  <a:lnTo>
                    <a:pt x="429221" y="51371"/>
                  </a:lnTo>
                  <a:lnTo>
                    <a:pt x="412254" y="95707"/>
                  </a:lnTo>
                  <a:lnTo>
                    <a:pt x="413626" y="112318"/>
                  </a:lnTo>
                  <a:lnTo>
                    <a:pt x="452996" y="159245"/>
                  </a:lnTo>
                  <a:lnTo>
                    <a:pt x="490143" y="173380"/>
                  </a:lnTo>
                  <a:lnTo>
                    <a:pt x="535838" y="182308"/>
                  </a:lnTo>
                  <a:lnTo>
                    <a:pt x="587794" y="186791"/>
                  </a:lnTo>
                  <a:lnTo>
                    <a:pt x="643674" y="187629"/>
                  </a:lnTo>
                  <a:lnTo>
                    <a:pt x="701179" y="185559"/>
                  </a:lnTo>
                  <a:lnTo>
                    <a:pt x="757999" y="181368"/>
                  </a:lnTo>
                  <a:lnTo>
                    <a:pt x="788085" y="145364"/>
                  </a:lnTo>
                  <a:lnTo>
                    <a:pt x="752094" y="115265"/>
                  </a:lnTo>
                  <a:lnTo>
                    <a:pt x="688962" y="119316"/>
                  </a:lnTo>
                  <a:lnTo>
                    <a:pt x="628472" y="120345"/>
                  </a:lnTo>
                  <a:lnTo>
                    <a:pt x="573913" y="118643"/>
                  </a:lnTo>
                  <a:lnTo>
                    <a:pt x="528586" y="114503"/>
                  </a:lnTo>
                  <a:lnTo>
                    <a:pt x="478840" y="100114"/>
                  </a:lnTo>
                  <a:lnTo>
                    <a:pt x="528713" y="73456"/>
                  </a:lnTo>
                  <a:lnTo>
                    <a:pt x="595185" y="66395"/>
                  </a:lnTo>
                  <a:lnTo>
                    <a:pt x="679792" y="67284"/>
                  </a:lnTo>
                  <a:lnTo>
                    <a:pt x="758317" y="69824"/>
                  </a:lnTo>
                  <a:lnTo>
                    <a:pt x="830745" y="73799"/>
                  </a:lnTo>
                  <a:lnTo>
                    <a:pt x="897064" y="79019"/>
                  </a:lnTo>
                  <a:lnTo>
                    <a:pt x="957287" y="85280"/>
                  </a:lnTo>
                  <a:lnTo>
                    <a:pt x="1011415" y="92379"/>
                  </a:lnTo>
                  <a:lnTo>
                    <a:pt x="1059421" y="100126"/>
                  </a:lnTo>
                  <a:lnTo>
                    <a:pt x="1101331" y="108305"/>
                  </a:lnTo>
                  <a:lnTo>
                    <a:pt x="1166787" y="125183"/>
                  </a:lnTo>
                  <a:lnTo>
                    <a:pt x="1207782" y="141389"/>
                  </a:lnTo>
                  <a:lnTo>
                    <a:pt x="1219098" y="148755"/>
                  </a:lnTo>
                  <a:lnTo>
                    <a:pt x="1207008" y="157365"/>
                  </a:lnTo>
                  <a:lnTo>
                    <a:pt x="1162723" y="176377"/>
                  </a:lnTo>
                  <a:lnTo>
                    <a:pt x="1093050" y="196202"/>
                  </a:lnTo>
                  <a:lnTo>
                    <a:pt x="1049235" y="205816"/>
                  </a:lnTo>
                  <a:lnTo>
                    <a:pt x="999731" y="214934"/>
                  </a:lnTo>
                  <a:lnTo>
                    <a:pt x="944740" y="223291"/>
                  </a:lnTo>
                  <a:lnTo>
                    <a:pt x="884491" y="230670"/>
                  </a:lnTo>
                  <a:lnTo>
                    <a:pt x="819200" y="236816"/>
                  </a:lnTo>
                  <a:lnTo>
                    <a:pt x="749071" y="241503"/>
                  </a:lnTo>
                  <a:lnTo>
                    <a:pt x="674319" y="244487"/>
                  </a:lnTo>
                  <a:lnTo>
                    <a:pt x="595185" y="245529"/>
                  </a:lnTo>
                  <a:lnTo>
                    <a:pt x="537756" y="244970"/>
                  </a:lnTo>
                  <a:lnTo>
                    <a:pt x="480809" y="243268"/>
                  </a:lnTo>
                  <a:lnTo>
                    <a:pt x="424675" y="240499"/>
                  </a:lnTo>
                  <a:lnTo>
                    <a:pt x="369735" y="236664"/>
                  </a:lnTo>
                  <a:lnTo>
                    <a:pt x="316344" y="231813"/>
                  </a:lnTo>
                  <a:lnTo>
                    <a:pt x="264858" y="225971"/>
                  </a:lnTo>
                  <a:lnTo>
                    <a:pt x="215646" y="219163"/>
                  </a:lnTo>
                  <a:lnTo>
                    <a:pt x="169075" y="211442"/>
                  </a:lnTo>
                  <a:lnTo>
                    <a:pt x="125488" y="202831"/>
                  </a:lnTo>
                  <a:lnTo>
                    <a:pt x="112242" y="202641"/>
                  </a:lnTo>
                  <a:lnTo>
                    <a:pt x="100444" y="207378"/>
                  </a:lnTo>
                  <a:lnTo>
                    <a:pt x="91313" y="216204"/>
                  </a:lnTo>
                  <a:lnTo>
                    <a:pt x="86080" y="228282"/>
                  </a:lnTo>
                  <a:lnTo>
                    <a:pt x="85915" y="241452"/>
                  </a:lnTo>
                  <a:lnTo>
                    <a:pt x="90639" y="253263"/>
                  </a:lnTo>
                  <a:lnTo>
                    <a:pt x="151942" y="275767"/>
                  </a:lnTo>
                  <a:lnTo>
                    <a:pt x="194856" y="283083"/>
                  </a:lnTo>
                  <a:lnTo>
                    <a:pt x="239991" y="289636"/>
                  </a:lnTo>
                  <a:lnTo>
                    <a:pt x="287070" y="295402"/>
                  </a:lnTo>
                  <a:lnTo>
                    <a:pt x="335813" y="300342"/>
                  </a:lnTo>
                  <a:lnTo>
                    <a:pt x="385965" y="304431"/>
                  </a:lnTo>
                  <a:lnTo>
                    <a:pt x="437261" y="307657"/>
                  </a:lnTo>
                  <a:lnTo>
                    <a:pt x="489407" y="309994"/>
                  </a:lnTo>
                  <a:lnTo>
                    <a:pt x="542150" y="311416"/>
                  </a:lnTo>
                  <a:lnTo>
                    <a:pt x="595210" y="311899"/>
                  </a:lnTo>
                  <a:lnTo>
                    <a:pt x="647179" y="311365"/>
                  </a:lnTo>
                  <a:lnTo>
                    <a:pt x="701967" y="309753"/>
                  </a:lnTo>
                  <a:lnTo>
                    <a:pt x="758723" y="307009"/>
                  </a:lnTo>
                  <a:lnTo>
                    <a:pt x="816622" y="303098"/>
                  </a:lnTo>
                  <a:lnTo>
                    <a:pt x="874788" y="297967"/>
                  </a:lnTo>
                  <a:lnTo>
                    <a:pt x="932370" y="291566"/>
                  </a:lnTo>
                  <a:lnTo>
                    <a:pt x="988517" y="283857"/>
                  </a:lnTo>
                  <a:lnTo>
                    <a:pt x="1042365" y="274802"/>
                  </a:lnTo>
                  <a:lnTo>
                    <a:pt x="1093089" y="264350"/>
                  </a:lnTo>
                  <a:lnTo>
                    <a:pt x="1139812" y="252450"/>
                  </a:lnTo>
                  <a:lnTo>
                    <a:pt x="1181684" y="239064"/>
                  </a:lnTo>
                  <a:lnTo>
                    <a:pt x="1217866" y="224155"/>
                  </a:lnTo>
                  <a:lnTo>
                    <a:pt x="1269707" y="189560"/>
                  </a:lnTo>
                  <a:lnTo>
                    <a:pt x="1283652" y="169799"/>
                  </a:lnTo>
                  <a:lnTo>
                    <a:pt x="1288503" y="148323"/>
                  </a:lnTo>
                  <a:close/>
                </a:path>
              </a:pathLst>
            </a:custGeom>
            <a:solidFill>
              <a:srgbClr val="E7F1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767831" y="1726754"/>
              <a:ext cx="925194" cy="251460"/>
            </a:xfrm>
            <a:custGeom>
              <a:avLst/>
              <a:gdLst/>
              <a:ahLst/>
              <a:cxnLst/>
              <a:rect l="l" t="t" r="r" b="b"/>
              <a:pathLst>
                <a:path w="925195" h="251460">
                  <a:moveTo>
                    <a:pt x="231514" y="251389"/>
                  </a:moveTo>
                  <a:lnTo>
                    <a:pt x="180483" y="250967"/>
                  </a:lnTo>
                  <a:lnTo>
                    <a:pt x="129913" y="249705"/>
                  </a:lnTo>
                  <a:lnTo>
                    <a:pt x="79977" y="247610"/>
                  </a:lnTo>
                  <a:lnTo>
                    <a:pt x="30850" y="244687"/>
                  </a:lnTo>
                  <a:lnTo>
                    <a:pt x="0" y="209317"/>
                  </a:lnTo>
                  <a:lnTo>
                    <a:pt x="3519" y="196671"/>
                  </a:lnTo>
                  <a:lnTo>
                    <a:pt x="11361" y="186734"/>
                  </a:lnTo>
                  <a:lnTo>
                    <a:pt x="22363" y="180374"/>
                  </a:lnTo>
                  <a:lnTo>
                    <a:pt x="35362" y="178460"/>
                  </a:lnTo>
                  <a:lnTo>
                    <a:pt x="83364" y="181334"/>
                  </a:lnTo>
                  <a:lnTo>
                    <a:pt x="132165" y="183387"/>
                  </a:lnTo>
                  <a:lnTo>
                    <a:pt x="181594" y="184619"/>
                  </a:lnTo>
                  <a:lnTo>
                    <a:pt x="231481" y="185029"/>
                  </a:lnTo>
                  <a:lnTo>
                    <a:pt x="310382" y="183991"/>
                  </a:lnTo>
                  <a:lnTo>
                    <a:pt x="384913" y="181033"/>
                  </a:lnTo>
                  <a:lnTo>
                    <a:pt x="454858" y="176390"/>
                  </a:lnTo>
                  <a:lnTo>
                    <a:pt x="520003" y="170295"/>
                  </a:lnTo>
                  <a:lnTo>
                    <a:pt x="580135" y="162985"/>
                  </a:lnTo>
                  <a:lnTo>
                    <a:pt x="635040" y="154693"/>
                  </a:lnTo>
                  <a:lnTo>
                    <a:pt x="684503" y="145655"/>
                  </a:lnTo>
                  <a:lnTo>
                    <a:pt x="728312" y="136103"/>
                  </a:lnTo>
                  <a:lnTo>
                    <a:pt x="766250" y="126275"/>
                  </a:lnTo>
                  <a:lnTo>
                    <a:pt x="823664" y="106722"/>
                  </a:lnTo>
                  <a:lnTo>
                    <a:pt x="855033" y="88874"/>
                  </a:lnTo>
                  <a:lnTo>
                    <a:pt x="848465" y="84432"/>
                  </a:lnTo>
                  <a:lnTo>
                    <a:pt x="837891" y="78771"/>
                  </a:lnTo>
                  <a:lnTo>
                    <a:pt x="822453" y="72114"/>
                  </a:lnTo>
                  <a:lnTo>
                    <a:pt x="801293" y="64686"/>
                  </a:lnTo>
                  <a:lnTo>
                    <a:pt x="789783" y="58291"/>
                  </a:lnTo>
                  <a:lnTo>
                    <a:pt x="786129" y="11505"/>
                  </a:lnTo>
                  <a:lnTo>
                    <a:pt x="808280" y="0"/>
                  </a:lnTo>
                  <a:lnTo>
                    <a:pt x="821395" y="1445"/>
                  </a:lnTo>
                  <a:lnTo>
                    <a:pt x="856263" y="14151"/>
                  </a:lnTo>
                  <a:lnTo>
                    <a:pt x="889728" y="31975"/>
                  </a:lnTo>
                  <a:lnTo>
                    <a:pt x="914876" y="56200"/>
                  </a:lnTo>
                  <a:lnTo>
                    <a:pt x="924795" y="88111"/>
                  </a:lnTo>
                  <a:lnTo>
                    <a:pt x="919954" y="109547"/>
                  </a:lnTo>
                  <a:lnTo>
                    <a:pt x="883785" y="147350"/>
                  </a:lnTo>
                  <a:lnTo>
                    <a:pt x="817987" y="178689"/>
                  </a:lnTo>
                  <a:lnTo>
                    <a:pt x="776111" y="192046"/>
                  </a:lnTo>
                  <a:lnTo>
                    <a:pt x="729387" y="203920"/>
                  </a:lnTo>
                  <a:lnTo>
                    <a:pt x="678669" y="214356"/>
                  </a:lnTo>
                  <a:lnTo>
                    <a:pt x="624809" y="223398"/>
                  </a:lnTo>
                  <a:lnTo>
                    <a:pt x="568662" y="231091"/>
                  </a:lnTo>
                  <a:lnTo>
                    <a:pt x="511080" y="237478"/>
                  </a:lnTo>
                  <a:lnTo>
                    <a:pt x="452917" y="242604"/>
                  </a:lnTo>
                  <a:lnTo>
                    <a:pt x="395026" y="246514"/>
                  </a:lnTo>
                  <a:lnTo>
                    <a:pt x="338259" y="249252"/>
                  </a:lnTo>
                  <a:lnTo>
                    <a:pt x="283471" y="250862"/>
                  </a:lnTo>
                  <a:lnTo>
                    <a:pt x="231514" y="251389"/>
                  </a:lnTo>
                  <a:close/>
                </a:path>
              </a:pathLst>
            </a:custGeom>
            <a:solidFill>
              <a:srgbClr val="D5E9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870421" y="1993788"/>
              <a:ext cx="789305" cy="175260"/>
            </a:xfrm>
            <a:custGeom>
              <a:avLst/>
              <a:gdLst/>
              <a:ahLst/>
              <a:cxnLst/>
              <a:rect l="l" t="t" r="r" b="b"/>
              <a:pathLst>
                <a:path w="789304" h="175260">
                  <a:moveTo>
                    <a:pt x="250436" y="174974"/>
                  </a:moveTo>
                  <a:lnTo>
                    <a:pt x="190605" y="173650"/>
                  </a:lnTo>
                  <a:lnTo>
                    <a:pt x="132540" y="169561"/>
                  </a:lnTo>
                  <a:lnTo>
                    <a:pt x="77087" y="162530"/>
                  </a:lnTo>
                  <a:lnTo>
                    <a:pt x="25092" y="152378"/>
                  </a:lnTo>
                  <a:lnTo>
                    <a:pt x="0" y="125638"/>
                  </a:lnTo>
                  <a:lnTo>
                    <a:pt x="412" y="112463"/>
                  </a:lnTo>
                  <a:lnTo>
                    <a:pt x="5924" y="100501"/>
                  </a:lnTo>
                  <a:lnTo>
                    <a:pt x="15277" y="91895"/>
                  </a:lnTo>
                  <a:lnTo>
                    <a:pt x="27174" y="87402"/>
                  </a:lnTo>
                  <a:lnTo>
                    <a:pt x="40319" y="87777"/>
                  </a:lnTo>
                  <a:lnTo>
                    <a:pt x="95324" y="98290"/>
                  </a:lnTo>
                  <a:lnTo>
                    <a:pt x="153581" y="105035"/>
                  </a:lnTo>
                  <a:lnTo>
                    <a:pt x="214059" y="108337"/>
                  </a:lnTo>
                  <a:lnTo>
                    <a:pt x="275727" y="108521"/>
                  </a:lnTo>
                  <a:lnTo>
                    <a:pt x="337556" y="105914"/>
                  </a:lnTo>
                  <a:lnTo>
                    <a:pt x="398516" y="100840"/>
                  </a:lnTo>
                  <a:lnTo>
                    <a:pt x="457577" y="93625"/>
                  </a:lnTo>
                  <a:lnTo>
                    <a:pt x="513707" y="84595"/>
                  </a:lnTo>
                  <a:lnTo>
                    <a:pt x="565878" y="74076"/>
                  </a:lnTo>
                  <a:lnTo>
                    <a:pt x="613059" y="62393"/>
                  </a:lnTo>
                  <a:lnTo>
                    <a:pt x="654219" y="49872"/>
                  </a:lnTo>
                  <a:lnTo>
                    <a:pt x="714359" y="23617"/>
                  </a:lnTo>
                  <a:lnTo>
                    <a:pt x="731279" y="10534"/>
                  </a:lnTo>
                  <a:lnTo>
                    <a:pt x="741966" y="2865"/>
                  </a:lnTo>
                  <a:lnTo>
                    <a:pt x="754355" y="0"/>
                  </a:lnTo>
                  <a:lnTo>
                    <a:pt x="766923" y="1986"/>
                  </a:lnTo>
                  <a:lnTo>
                    <a:pt x="778152" y="8875"/>
                  </a:lnTo>
                  <a:lnTo>
                    <a:pt x="785824" y="19579"/>
                  </a:lnTo>
                  <a:lnTo>
                    <a:pt x="788697" y="31968"/>
                  </a:lnTo>
                  <a:lnTo>
                    <a:pt x="786712" y="44532"/>
                  </a:lnTo>
                  <a:lnTo>
                    <a:pt x="758817" y="73290"/>
                  </a:lnTo>
                  <a:lnTo>
                    <a:pt x="693307" y="105853"/>
                  </a:lnTo>
                  <a:lnTo>
                    <a:pt x="650601" y="120506"/>
                  </a:lnTo>
                  <a:lnTo>
                    <a:pt x="602469" y="133819"/>
                  </a:lnTo>
                  <a:lnTo>
                    <a:pt x="549816" y="145605"/>
                  </a:lnTo>
                  <a:lnTo>
                    <a:pt x="493548" y="155672"/>
                  </a:lnTo>
                  <a:lnTo>
                    <a:pt x="434570" y="163832"/>
                  </a:lnTo>
                  <a:lnTo>
                    <a:pt x="373789" y="169896"/>
                  </a:lnTo>
                  <a:lnTo>
                    <a:pt x="312109" y="173673"/>
                  </a:lnTo>
                  <a:lnTo>
                    <a:pt x="250436" y="174974"/>
                  </a:lnTo>
                  <a:close/>
                </a:path>
              </a:pathLst>
            </a:custGeom>
            <a:solidFill>
              <a:srgbClr val="C2DD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986209" y="2206156"/>
              <a:ext cx="612140" cy="150495"/>
            </a:xfrm>
            <a:custGeom>
              <a:avLst/>
              <a:gdLst/>
              <a:ahLst/>
              <a:cxnLst/>
              <a:rect l="l" t="t" r="r" b="b"/>
              <a:pathLst>
                <a:path w="612139" h="150494">
                  <a:moveTo>
                    <a:pt x="186432" y="150471"/>
                  </a:moveTo>
                  <a:lnTo>
                    <a:pt x="109557" y="148132"/>
                  </a:lnTo>
                  <a:lnTo>
                    <a:pt x="70083" y="145208"/>
                  </a:lnTo>
                  <a:lnTo>
                    <a:pt x="29922" y="141114"/>
                  </a:lnTo>
                  <a:lnTo>
                    <a:pt x="0" y="108100"/>
                  </a:lnTo>
                  <a:lnTo>
                    <a:pt x="3024" y="94320"/>
                  </a:lnTo>
                  <a:lnTo>
                    <a:pt x="11162" y="83315"/>
                  </a:lnTo>
                  <a:lnTo>
                    <a:pt x="23007" y="76465"/>
                  </a:lnTo>
                  <a:lnTo>
                    <a:pt x="37153" y="75153"/>
                  </a:lnTo>
                  <a:lnTo>
                    <a:pt x="92791" y="80502"/>
                  </a:lnTo>
                  <a:lnTo>
                    <a:pt x="146945" y="83467"/>
                  </a:lnTo>
                  <a:lnTo>
                    <a:pt x="199591" y="84053"/>
                  </a:lnTo>
                  <a:lnTo>
                    <a:pt x="250708" y="82261"/>
                  </a:lnTo>
                  <a:lnTo>
                    <a:pt x="300274" y="78095"/>
                  </a:lnTo>
                  <a:lnTo>
                    <a:pt x="348266" y="71560"/>
                  </a:lnTo>
                  <a:lnTo>
                    <a:pt x="394662" y="62657"/>
                  </a:lnTo>
                  <a:lnTo>
                    <a:pt x="439440" y="51392"/>
                  </a:lnTo>
                  <a:lnTo>
                    <a:pt x="482577" y="37767"/>
                  </a:lnTo>
                  <a:lnTo>
                    <a:pt x="524051" y="21785"/>
                  </a:lnTo>
                  <a:lnTo>
                    <a:pt x="563841" y="3451"/>
                  </a:lnTo>
                  <a:lnTo>
                    <a:pt x="576557" y="0"/>
                  </a:lnTo>
                  <a:lnTo>
                    <a:pt x="589168" y="1622"/>
                  </a:lnTo>
                  <a:lnTo>
                    <a:pt x="600237" y="7841"/>
                  </a:lnTo>
                  <a:lnTo>
                    <a:pt x="608326" y="18183"/>
                  </a:lnTo>
                  <a:lnTo>
                    <a:pt x="611790" y="30902"/>
                  </a:lnTo>
                  <a:lnTo>
                    <a:pt x="610163" y="43520"/>
                  </a:lnTo>
                  <a:lnTo>
                    <a:pt x="548965" y="83247"/>
                  </a:lnTo>
                  <a:lnTo>
                    <a:pt x="502515" y="101059"/>
                  </a:lnTo>
                  <a:lnTo>
                    <a:pt x="454240" y="116141"/>
                  </a:lnTo>
                  <a:lnTo>
                    <a:pt x="404167" y="128489"/>
                  </a:lnTo>
                  <a:lnTo>
                    <a:pt x="352323" y="138100"/>
                  </a:lnTo>
                  <a:lnTo>
                    <a:pt x="298734" y="144970"/>
                  </a:lnTo>
                  <a:lnTo>
                    <a:pt x="243428" y="149095"/>
                  </a:lnTo>
                  <a:lnTo>
                    <a:pt x="186432" y="150471"/>
                  </a:lnTo>
                  <a:close/>
                </a:path>
              </a:pathLst>
            </a:custGeom>
            <a:solidFill>
              <a:srgbClr val="B8D3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085396" y="2400137"/>
              <a:ext cx="455295" cy="128905"/>
            </a:xfrm>
            <a:custGeom>
              <a:avLst/>
              <a:gdLst/>
              <a:ahLst/>
              <a:cxnLst/>
              <a:rect l="l" t="t" r="r" b="b"/>
              <a:pathLst>
                <a:path w="455295" h="128905">
                  <a:moveTo>
                    <a:pt x="149842" y="128726"/>
                  </a:moveTo>
                  <a:lnTo>
                    <a:pt x="87680" y="125889"/>
                  </a:lnTo>
                  <a:lnTo>
                    <a:pt x="27533" y="117279"/>
                  </a:lnTo>
                  <a:lnTo>
                    <a:pt x="0" y="84630"/>
                  </a:lnTo>
                  <a:lnTo>
                    <a:pt x="3406" y="70334"/>
                  </a:lnTo>
                  <a:lnTo>
                    <a:pt x="12398" y="59177"/>
                  </a:lnTo>
                  <a:lnTo>
                    <a:pt x="25134" y="52617"/>
                  </a:lnTo>
                  <a:lnTo>
                    <a:pt x="39774" y="52114"/>
                  </a:lnTo>
                  <a:lnTo>
                    <a:pt x="86845" y="59121"/>
                  </a:lnTo>
                  <a:lnTo>
                    <a:pt x="135754" y="62125"/>
                  </a:lnTo>
                  <a:lnTo>
                    <a:pt x="185383" y="61269"/>
                  </a:lnTo>
                  <a:lnTo>
                    <a:pt x="234611" y="56701"/>
                  </a:lnTo>
                  <a:lnTo>
                    <a:pt x="282320" y="48564"/>
                  </a:lnTo>
                  <a:lnTo>
                    <a:pt x="327391" y="37005"/>
                  </a:lnTo>
                  <a:lnTo>
                    <a:pt x="368704" y="22170"/>
                  </a:lnTo>
                  <a:lnTo>
                    <a:pt x="405141" y="4202"/>
                  </a:lnTo>
                  <a:lnTo>
                    <a:pt x="417656" y="0"/>
                  </a:lnTo>
                  <a:lnTo>
                    <a:pt x="430352" y="867"/>
                  </a:lnTo>
                  <a:lnTo>
                    <a:pt x="441779" y="6414"/>
                  </a:lnTo>
                  <a:lnTo>
                    <a:pt x="450488" y="16246"/>
                  </a:lnTo>
                  <a:lnTo>
                    <a:pt x="454727" y="28718"/>
                  </a:lnTo>
                  <a:lnTo>
                    <a:pt x="453872" y="41413"/>
                  </a:lnTo>
                  <a:lnTo>
                    <a:pt x="398607" y="81552"/>
                  </a:lnTo>
                  <a:lnTo>
                    <a:pt x="354150" y="98176"/>
                  </a:lnTo>
                  <a:lnTo>
                    <a:pt x="306062" y="111340"/>
                  </a:lnTo>
                  <a:lnTo>
                    <a:pt x="255324" y="120909"/>
                  </a:lnTo>
                  <a:lnTo>
                    <a:pt x="202923" y="126750"/>
                  </a:lnTo>
                  <a:lnTo>
                    <a:pt x="149842" y="128726"/>
                  </a:lnTo>
                  <a:close/>
                </a:path>
              </a:pathLst>
            </a:custGeom>
            <a:solidFill>
              <a:srgbClr val="ABCCC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178280" y="2568731"/>
              <a:ext cx="311150" cy="109855"/>
            </a:xfrm>
            <a:custGeom>
              <a:avLst/>
              <a:gdLst/>
              <a:ahLst/>
              <a:cxnLst/>
              <a:rect l="l" t="t" r="r" b="b"/>
              <a:pathLst>
                <a:path w="311150" h="109855">
                  <a:moveTo>
                    <a:pt x="59877" y="109741"/>
                  </a:moveTo>
                  <a:lnTo>
                    <a:pt x="19317" y="106091"/>
                  </a:lnTo>
                  <a:lnTo>
                    <a:pt x="0" y="75300"/>
                  </a:lnTo>
                  <a:lnTo>
                    <a:pt x="2787" y="62624"/>
                  </a:lnTo>
                  <a:lnTo>
                    <a:pt x="9885" y="52303"/>
                  </a:lnTo>
                  <a:lnTo>
                    <a:pt x="20292" y="45359"/>
                  </a:lnTo>
                  <a:lnTo>
                    <a:pt x="33007" y="42817"/>
                  </a:lnTo>
                  <a:lnTo>
                    <a:pt x="83333" y="42844"/>
                  </a:lnTo>
                  <a:lnTo>
                    <a:pt x="131611" y="38837"/>
                  </a:lnTo>
                  <a:lnTo>
                    <a:pt x="177847" y="30815"/>
                  </a:lnTo>
                  <a:lnTo>
                    <a:pt x="222049" y="18797"/>
                  </a:lnTo>
                  <a:lnTo>
                    <a:pt x="264222" y="2802"/>
                  </a:lnTo>
                  <a:lnTo>
                    <a:pt x="277108" y="0"/>
                  </a:lnTo>
                  <a:lnTo>
                    <a:pt x="289612" y="2304"/>
                  </a:lnTo>
                  <a:lnTo>
                    <a:pt x="300343" y="9139"/>
                  </a:lnTo>
                  <a:lnTo>
                    <a:pt x="307911" y="19923"/>
                  </a:lnTo>
                  <a:lnTo>
                    <a:pt x="310690" y="32783"/>
                  </a:lnTo>
                  <a:lnTo>
                    <a:pt x="308396" y="45289"/>
                  </a:lnTo>
                  <a:lnTo>
                    <a:pt x="247840" y="80161"/>
                  </a:lnTo>
                  <a:lnTo>
                    <a:pt x="203186" y="93078"/>
                  </a:lnTo>
                  <a:lnTo>
                    <a:pt x="156919" y="102325"/>
                  </a:lnTo>
                  <a:lnTo>
                    <a:pt x="109121" y="107884"/>
                  </a:lnTo>
                  <a:lnTo>
                    <a:pt x="59877" y="109741"/>
                  </a:lnTo>
                  <a:close/>
                </a:path>
              </a:pathLst>
            </a:custGeom>
            <a:solidFill>
              <a:srgbClr val="B8D3C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2350119" y="777363"/>
              <a:ext cx="3552190" cy="3056255"/>
            </a:xfrm>
            <a:custGeom>
              <a:avLst/>
              <a:gdLst/>
              <a:ahLst/>
              <a:cxnLst/>
              <a:rect l="l" t="t" r="r" b="b"/>
              <a:pathLst>
                <a:path w="3552190" h="3056254">
                  <a:moveTo>
                    <a:pt x="3552161" y="3055870"/>
                  </a:moveTo>
                  <a:lnTo>
                    <a:pt x="0" y="3055870"/>
                  </a:lnTo>
                  <a:lnTo>
                    <a:pt x="1776080" y="0"/>
                  </a:lnTo>
                  <a:lnTo>
                    <a:pt x="2861500" y="1867365"/>
                  </a:lnTo>
                  <a:lnTo>
                    <a:pt x="3552161" y="3055870"/>
                  </a:lnTo>
                  <a:close/>
                </a:path>
              </a:pathLst>
            </a:custGeom>
            <a:solidFill>
              <a:srgbClr val="655E6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342112" y="3833233"/>
              <a:ext cx="1577340" cy="1058545"/>
            </a:xfrm>
            <a:custGeom>
              <a:avLst/>
              <a:gdLst/>
              <a:ahLst/>
              <a:cxnLst/>
              <a:rect l="l" t="t" r="r" b="b"/>
              <a:pathLst>
                <a:path w="1577339" h="1058545">
                  <a:moveTo>
                    <a:pt x="642328" y="364979"/>
                  </a:moveTo>
                  <a:lnTo>
                    <a:pt x="250003" y="364979"/>
                  </a:lnTo>
                  <a:lnTo>
                    <a:pt x="234327" y="319424"/>
                  </a:lnTo>
                  <a:lnTo>
                    <a:pt x="224864" y="273843"/>
                  </a:lnTo>
                  <a:lnTo>
                    <a:pt x="221605" y="228238"/>
                  </a:lnTo>
                  <a:lnTo>
                    <a:pt x="224542" y="182613"/>
                  </a:lnTo>
                  <a:lnTo>
                    <a:pt x="233669" y="136974"/>
                  </a:lnTo>
                  <a:lnTo>
                    <a:pt x="248976" y="91322"/>
                  </a:lnTo>
                  <a:lnTo>
                    <a:pt x="270457" y="45663"/>
                  </a:lnTo>
                  <a:lnTo>
                    <a:pt x="298103" y="0"/>
                  </a:lnTo>
                  <a:lnTo>
                    <a:pt x="1147995" y="0"/>
                  </a:lnTo>
                  <a:lnTo>
                    <a:pt x="1166102" y="43275"/>
                  </a:lnTo>
                  <a:lnTo>
                    <a:pt x="1176966" y="86513"/>
                  </a:lnTo>
                  <a:lnTo>
                    <a:pt x="1180587" y="129733"/>
                  </a:lnTo>
                  <a:lnTo>
                    <a:pt x="1176966" y="172953"/>
                  </a:lnTo>
                  <a:lnTo>
                    <a:pt x="1176904" y="173199"/>
                  </a:lnTo>
                  <a:lnTo>
                    <a:pt x="784087" y="173199"/>
                  </a:lnTo>
                  <a:lnTo>
                    <a:pt x="747574" y="210582"/>
                  </a:lnTo>
                  <a:lnTo>
                    <a:pt x="714772" y="249200"/>
                  </a:lnTo>
                  <a:lnTo>
                    <a:pt x="685709" y="288969"/>
                  </a:lnTo>
                  <a:lnTo>
                    <a:pt x="660411" y="329808"/>
                  </a:lnTo>
                  <a:lnTo>
                    <a:pt x="642328" y="364979"/>
                  </a:lnTo>
                  <a:close/>
                </a:path>
                <a:path w="1577339" h="1058545">
                  <a:moveTo>
                    <a:pt x="1459303" y="259466"/>
                  </a:moveTo>
                  <a:lnTo>
                    <a:pt x="1147995" y="259466"/>
                  </a:lnTo>
                  <a:lnTo>
                    <a:pt x="1192677" y="232975"/>
                  </a:lnTo>
                  <a:lnTo>
                    <a:pt x="1233175" y="202977"/>
                  </a:lnTo>
                  <a:lnTo>
                    <a:pt x="1269489" y="169463"/>
                  </a:lnTo>
                  <a:lnTo>
                    <a:pt x="1301620" y="132419"/>
                  </a:lnTo>
                  <a:lnTo>
                    <a:pt x="1329566" y="91835"/>
                  </a:lnTo>
                  <a:lnTo>
                    <a:pt x="1353329" y="47699"/>
                  </a:lnTo>
                  <a:lnTo>
                    <a:pt x="1372907" y="0"/>
                  </a:lnTo>
                  <a:lnTo>
                    <a:pt x="1397491" y="47845"/>
                  </a:lnTo>
                  <a:lnTo>
                    <a:pt x="1418508" y="95412"/>
                  </a:lnTo>
                  <a:lnTo>
                    <a:pt x="1435676" y="142680"/>
                  </a:lnTo>
                  <a:lnTo>
                    <a:pt x="1448712" y="189629"/>
                  </a:lnTo>
                  <a:lnTo>
                    <a:pt x="1457333" y="236241"/>
                  </a:lnTo>
                  <a:lnTo>
                    <a:pt x="1459303" y="259466"/>
                  </a:lnTo>
                  <a:close/>
                </a:path>
                <a:path w="1577339" h="1058545">
                  <a:moveTo>
                    <a:pt x="977154" y="638713"/>
                  </a:moveTo>
                  <a:lnTo>
                    <a:pt x="978968" y="592692"/>
                  </a:lnTo>
                  <a:lnTo>
                    <a:pt x="976828" y="547164"/>
                  </a:lnTo>
                  <a:lnTo>
                    <a:pt x="970761" y="502212"/>
                  </a:lnTo>
                  <a:lnTo>
                    <a:pt x="960794" y="457918"/>
                  </a:lnTo>
                  <a:lnTo>
                    <a:pt x="946954" y="414365"/>
                  </a:lnTo>
                  <a:lnTo>
                    <a:pt x="929268" y="371634"/>
                  </a:lnTo>
                  <a:lnTo>
                    <a:pt x="907763" y="329808"/>
                  </a:lnTo>
                  <a:lnTo>
                    <a:pt x="882465" y="288969"/>
                  </a:lnTo>
                  <a:lnTo>
                    <a:pt x="853402" y="249200"/>
                  </a:lnTo>
                  <a:lnTo>
                    <a:pt x="820600" y="210582"/>
                  </a:lnTo>
                  <a:lnTo>
                    <a:pt x="784087" y="173199"/>
                  </a:lnTo>
                  <a:lnTo>
                    <a:pt x="1176904" y="173199"/>
                  </a:lnTo>
                  <a:lnTo>
                    <a:pt x="1166102" y="216191"/>
                  </a:lnTo>
                  <a:lnTo>
                    <a:pt x="1147995" y="259466"/>
                  </a:lnTo>
                  <a:lnTo>
                    <a:pt x="1459303" y="259466"/>
                  </a:lnTo>
                  <a:lnTo>
                    <a:pt x="1461256" y="282493"/>
                  </a:lnTo>
                  <a:lnTo>
                    <a:pt x="1460200" y="328368"/>
                  </a:lnTo>
                  <a:lnTo>
                    <a:pt x="1453881" y="373844"/>
                  </a:lnTo>
                  <a:lnTo>
                    <a:pt x="1442017" y="418903"/>
                  </a:lnTo>
                  <a:lnTo>
                    <a:pt x="1438928" y="426693"/>
                  </a:lnTo>
                  <a:lnTo>
                    <a:pt x="1180504" y="426693"/>
                  </a:lnTo>
                  <a:lnTo>
                    <a:pt x="1128859" y="451661"/>
                  </a:lnTo>
                  <a:lnTo>
                    <a:pt x="1083922" y="480555"/>
                  </a:lnTo>
                  <a:lnTo>
                    <a:pt x="1045988" y="513542"/>
                  </a:lnTo>
                  <a:lnTo>
                    <a:pt x="1015352" y="550786"/>
                  </a:lnTo>
                  <a:lnTo>
                    <a:pt x="992309" y="592455"/>
                  </a:lnTo>
                  <a:lnTo>
                    <a:pt x="977154" y="638713"/>
                  </a:lnTo>
                  <a:close/>
                </a:path>
                <a:path w="1577339" h="1058545">
                  <a:moveTo>
                    <a:pt x="784087" y="1058439"/>
                  </a:moveTo>
                  <a:lnTo>
                    <a:pt x="728564" y="1057389"/>
                  </a:lnTo>
                  <a:lnTo>
                    <a:pt x="674706" y="1054261"/>
                  </a:lnTo>
                  <a:lnTo>
                    <a:pt x="622559" y="1049085"/>
                  </a:lnTo>
                  <a:lnTo>
                    <a:pt x="572168" y="1041889"/>
                  </a:lnTo>
                  <a:lnTo>
                    <a:pt x="523578" y="1032706"/>
                  </a:lnTo>
                  <a:lnTo>
                    <a:pt x="476836" y="1021564"/>
                  </a:lnTo>
                  <a:lnTo>
                    <a:pt x="431986" y="1008494"/>
                  </a:lnTo>
                  <a:lnTo>
                    <a:pt x="389074" y="993527"/>
                  </a:lnTo>
                  <a:lnTo>
                    <a:pt x="348146" y="976691"/>
                  </a:lnTo>
                  <a:lnTo>
                    <a:pt x="309247" y="958018"/>
                  </a:lnTo>
                  <a:lnTo>
                    <a:pt x="272423" y="937538"/>
                  </a:lnTo>
                  <a:lnTo>
                    <a:pt x="237719" y="915280"/>
                  </a:lnTo>
                  <a:lnTo>
                    <a:pt x="205180" y="891275"/>
                  </a:lnTo>
                  <a:lnTo>
                    <a:pt x="174853" y="865552"/>
                  </a:lnTo>
                  <a:lnTo>
                    <a:pt x="146782" y="838143"/>
                  </a:lnTo>
                  <a:lnTo>
                    <a:pt x="121013" y="809077"/>
                  </a:lnTo>
                  <a:lnTo>
                    <a:pt x="97592" y="778385"/>
                  </a:lnTo>
                  <a:lnTo>
                    <a:pt x="76564" y="746095"/>
                  </a:lnTo>
                  <a:lnTo>
                    <a:pt x="57975" y="712240"/>
                  </a:lnTo>
                  <a:lnTo>
                    <a:pt x="41870" y="676848"/>
                  </a:lnTo>
                  <a:lnTo>
                    <a:pt x="28294" y="639950"/>
                  </a:lnTo>
                  <a:lnTo>
                    <a:pt x="17293" y="601576"/>
                  </a:lnTo>
                  <a:lnTo>
                    <a:pt x="8914" y="561757"/>
                  </a:lnTo>
                  <a:lnTo>
                    <a:pt x="3200" y="520521"/>
                  </a:lnTo>
                  <a:lnTo>
                    <a:pt x="243" y="478546"/>
                  </a:lnTo>
                  <a:lnTo>
                    <a:pt x="0" y="433092"/>
                  </a:lnTo>
                  <a:lnTo>
                    <a:pt x="2510" y="388622"/>
                  </a:lnTo>
                  <a:lnTo>
                    <a:pt x="7916" y="342026"/>
                  </a:lnTo>
                  <a:lnTo>
                    <a:pt x="16215" y="294164"/>
                  </a:lnTo>
                  <a:lnTo>
                    <a:pt x="27453" y="245067"/>
                  </a:lnTo>
                  <a:lnTo>
                    <a:pt x="41676" y="194766"/>
                  </a:lnTo>
                  <a:lnTo>
                    <a:pt x="57799" y="243665"/>
                  </a:lnTo>
                  <a:lnTo>
                    <a:pt x="80648" y="285126"/>
                  </a:lnTo>
                  <a:lnTo>
                    <a:pt x="110759" y="318568"/>
                  </a:lnTo>
                  <a:lnTo>
                    <a:pt x="148665" y="343412"/>
                  </a:lnTo>
                  <a:lnTo>
                    <a:pt x="194902" y="359075"/>
                  </a:lnTo>
                  <a:lnTo>
                    <a:pt x="250003" y="364979"/>
                  </a:lnTo>
                  <a:lnTo>
                    <a:pt x="642328" y="364979"/>
                  </a:lnTo>
                  <a:lnTo>
                    <a:pt x="638906" y="371634"/>
                  </a:lnTo>
                  <a:lnTo>
                    <a:pt x="621220" y="414365"/>
                  </a:lnTo>
                  <a:lnTo>
                    <a:pt x="617302" y="426693"/>
                  </a:lnTo>
                  <a:lnTo>
                    <a:pt x="387670" y="426693"/>
                  </a:lnTo>
                  <a:lnTo>
                    <a:pt x="371862" y="472942"/>
                  </a:lnTo>
                  <a:lnTo>
                    <a:pt x="360131" y="518434"/>
                  </a:lnTo>
                  <a:lnTo>
                    <a:pt x="352420" y="563036"/>
                  </a:lnTo>
                  <a:lnTo>
                    <a:pt x="348677" y="606619"/>
                  </a:lnTo>
                  <a:lnTo>
                    <a:pt x="348847" y="649051"/>
                  </a:lnTo>
                  <a:lnTo>
                    <a:pt x="352876" y="690201"/>
                  </a:lnTo>
                  <a:lnTo>
                    <a:pt x="360710" y="729939"/>
                  </a:lnTo>
                  <a:lnTo>
                    <a:pt x="372294" y="768133"/>
                  </a:lnTo>
                  <a:lnTo>
                    <a:pt x="387574" y="804653"/>
                  </a:lnTo>
                  <a:lnTo>
                    <a:pt x="406496" y="839368"/>
                  </a:lnTo>
                  <a:lnTo>
                    <a:pt x="429006" y="872147"/>
                  </a:lnTo>
                  <a:lnTo>
                    <a:pt x="455049" y="902860"/>
                  </a:lnTo>
                  <a:lnTo>
                    <a:pt x="484571" y="931374"/>
                  </a:lnTo>
                  <a:lnTo>
                    <a:pt x="517518" y="957559"/>
                  </a:lnTo>
                  <a:lnTo>
                    <a:pt x="553836" y="981285"/>
                  </a:lnTo>
                  <a:lnTo>
                    <a:pt x="593470" y="1002421"/>
                  </a:lnTo>
                  <a:lnTo>
                    <a:pt x="636367" y="1020834"/>
                  </a:lnTo>
                  <a:lnTo>
                    <a:pt x="682471" y="1036396"/>
                  </a:lnTo>
                  <a:lnTo>
                    <a:pt x="731729" y="1048975"/>
                  </a:lnTo>
                  <a:lnTo>
                    <a:pt x="784087" y="1058439"/>
                  </a:lnTo>
                  <a:close/>
                </a:path>
                <a:path w="1577339" h="1058545">
                  <a:moveTo>
                    <a:pt x="1566122" y="463523"/>
                  </a:moveTo>
                  <a:lnTo>
                    <a:pt x="1424325" y="463523"/>
                  </a:lnTo>
                  <a:lnTo>
                    <a:pt x="1577253" y="338766"/>
                  </a:lnTo>
                  <a:lnTo>
                    <a:pt x="1575103" y="386478"/>
                  </a:lnTo>
                  <a:lnTo>
                    <a:pt x="1570646" y="433092"/>
                  </a:lnTo>
                  <a:lnTo>
                    <a:pt x="1566122" y="463523"/>
                  </a:lnTo>
                  <a:close/>
                </a:path>
                <a:path w="1577339" h="1058545">
                  <a:moveTo>
                    <a:pt x="591020" y="638713"/>
                  </a:moveTo>
                  <a:lnTo>
                    <a:pt x="575865" y="592455"/>
                  </a:lnTo>
                  <a:lnTo>
                    <a:pt x="552822" y="550786"/>
                  </a:lnTo>
                  <a:lnTo>
                    <a:pt x="522187" y="513542"/>
                  </a:lnTo>
                  <a:lnTo>
                    <a:pt x="484253" y="480555"/>
                  </a:lnTo>
                  <a:lnTo>
                    <a:pt x="439316" y="451661"/>
                  </a:lnTo>
                  <a:lnTo>
                    <a:pt x="387670" y="426693"/>
                  </a:lnTo>
                  <a:lnTo>
                    <a:pt x="617302" y="426693"/>
                  </a:lnTo>
                  <a:lnTo>
                    <a:pt x="607380" y="457918"/>
                  </a:lnTo>
                  <a:lnTo>
                    <a:pt x="597413" y="502212"/>
                  </a:lnTo>
                  <a:lnTo>
                    <a:pt x="591346" y="547164"/>
                  </a:lnTo>
                  <a:lnTo>
                    <a:pt x="589207" y="592692"/>
                  </a:lnTo>
                  <a:lnTo>
                    <a:pt x="591020" y="638713"/>
                  </a:lnTo>
                  <a:close/>
                </a:path>
                <a:path w="1577339" h="1058545">
                  <a:moveTo>
                    <a:pt x="784087" y="1058439"/>
                  </a:moveTo>
                  <a:lnTo>
                    <a:pt x="836445" y="1048975"/>
                  </a:lnTo>
                  <a:lnTo>
                    <a:pt x="885703" y="1036396"/>
                  </a:lnTo>
                  <a:lnTo>
                    <a:pt x="931808" y="1020834"/>
                  </a:lnTo>
                  <a:lnTo>
                    <a:pt x="974704" y="1002421"/>
                  </a:lnTo>
                  <a:lnTo>
                    <a:pt x="1014339" y="981285"/>
                  </a:lnTo>
                  <a:lnTo>
                    <a:pt x="1050657" y="957559"/>
                  </a:lnTo>
                  <a:lnTo>
                    <a:pt x="1083604" y="931374"/>
                  </a:lnTo>
                  <a:lnTo>
                    <a:pt x="1113126" y="902860"/>
                  </a:lnTo>
                  <a:lnTo>
                    <a:pt x="1139169" y="872147"/>
                  </a:lnTo>
                  <a:lnTo>
                    <a:pt x="1161679" y="839368"/>
                  </a:lnTo>
                  <a:lnTo>
                    <a:pt x="1180601" y="804653"/>
                  </a:lnTo>
                  <a:lnTo>
                    <a:pt x="1195881" y="768133"/>
                  </a:lnTo>
                  <a:lnTo>
                    <a:pt x="1207465" y="729939"/>
                  </a:lnTo>
                  <a:lnTo>
                    <a:pt x="1215298" y="690201"/>
                  </a:lnTo>
                  <a:lnTo>
                    <a:pt x="1219327" y="649051"/>
                  </a:lnTo>
                  <a:lnTo>
                    <a:pt x="1219497" y="606619"/>
                  </a:lnTo>
                  <a:lnTo>
                    <a:pt x="1215754" y="563036"/>
                  </a:lnTo>
                  <a:lnTo>
                    <a:pt x="1208044" y="518434"/>
                  </a:lnTo>
                  <a:lnTo>
                    <a:pt x="1196312" y="472942"/>
                  </a:lnTo>
                  <a:lnTo>
                    <a:pt x="1180504" y="426693"/>
                  </a:lnTo>
                  <a:lnTo>
                    <a:pt x="1438928" y="426693"/>
                  </a:lnTo>
                  <a:lnTo>
                    <a:pt x="1424325" y="463523"/>
                  </a:lnTo>
                  <a:lnTo>
                    <a:pt x="1566122" y="463523"/>
                  </a:lnTo>
                  <a:lnTo>
                    <a:pt x="1563888" y="478546"/>
                  </a:lnTo>
                  <a:lnTo>
                    <a:pt x="1554832" y="522777"/>
                  </a:lnTo>
                  <a:lnTo>
                    <a:pt x="1543485" y="565721"/>
                  </a:lnTo>
                  <a:lnTo>
                    <a:pt x="1529849" y="607316"/>
                  </a:lnTo>
                  <a:lnTo>
                    <a:pt x="1513931" y="647498"/>
                  </a:lnTo>
                  <a:lnTo>
                    <a:pt x="1495735" y="686203"/>
                  </a:lnTo>
                  <a:lnTo>
                    <a:pt x="1475266" y="723370"/>
                  </a:lnTo>
                  <a:lnTo>
                    <a:pt x="1452528" y="758933"/>
                  </a:lnTo>
                  <a:lnTo>
                    <a:pt x="1427527" y="792832"/>
                  </a:lnTo>
                  <a:lnTo>
                    <a:pt x="1400266" y="825001"/>
                  </a:lnTo>
                  <a:lnTo>
                    <a:pt x="1370751" y="855378"/>
                  </a:lnTo>
                  <a:lnTo>
                    <a:pt x="1338987" y="883900"/>
                  </a:lnTo>
                  <a:lnTo>
                    <a:pt x="1304978" y="910503"/>
                  </a:lnTo>
                  <a:lnTo>
                    <a:pt x="1268729" y="935124"/>
                  </a:lnTo>
                  <a:lnTo>
                    <a:pt x="1230245" y="957701"/>
                  </a:lnTo>
                  <a:lnTo>
                    <a:pt x="1189530" y="978169"/>
                  </a:lnTo>
                  <a:lnTo>
                    <a:pt x="1146590" y="996466"/>
                  </a:lnTo>
                  <a:lnTo>
                    <a:pt x="1101428" y="1012529"/>
                  </a:lnTo>
                  <a:lnTo>
                    <a:pt x="1054051" y="1026293"/>
                  </a:lnTo>
                  <a:lnTo>
                    <a:pt x="1004462" y="1037697"/>
                  </a:lnTo>
                  <a:lnTo>
                    <a:pt x="952667" y="1046677"/>
                  </a:lnTo>
                  <a:lnTo>
                    <a:pt x="898669" y="1053169"/>
                  </a:lnTo>
                  <a:lnTo>
                    <a:pt x="842474" y="1057111"/>
                  </a:lnTo>
                  <a:lnTo>
                    <a:pt x="784087" y="1058439"/>
                  </a:lnTo>
                  <a:close/>
                </a:path>
              </a:pathLst>
            </a:custGeom>
            <a:solidFill>
              <a:srgbClr val="E48E1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892165" y="2078679"/>
              <a:ext cx="187960" cy="299720"/>
            </a:xfrm>
            <a:custGeom>
              <a:avLst/>
              <a:gdLst/>
              <a:ahLst/>
              <a:cxnLst/>
              <a:rect l="l" t="t" r="r" b="b"/>
              <a:pathLst>
                <a:path w="187960" h="299719">
                  <a:moveTo>
                    <a:pt x="171835" y="299282"/>
                  </a:moveTo>
                  <a:lnTo>
                    <a:pt x="119176" y="271276"/>
                  </a:lnTo>
                  <a:lnTo>
                    <a:pt x="76214" y="241964"/>
                  </a:lnTo>
                  <a:lnTo>
                    <a:pt x="35409" y="204412"/>
                  </a:lnTo>
                  <a:lnTo>
                    <a:pt x="6692" y="160096"/>
                  </a:lnTo>
                  <a:lnTo>
                    <a:pt x="0" y="110489"/>
                  </a:lnTo>
                  <a:lnTo>
                    <a:pt x="35774" y="48012"/>
                  </a:lnTo>
                  <a:lnTo>
                    <a:pt x="99601" y="15055"/>
                  </a:lnTo>
                  <a:lnTo>
                    <a:pt x="160567" y="2192"/>
                  </a:lnTo>
                  <a:lnTo>
                    <a:pt x="187758" y="0"/>
                  </a:lnTo>
                  <a:lnTo>
                    <a:pt x="165754" y="46362"/>
                  </a:lnTo>
                  <a:lnTo>
                    <a:pt x="151711" y="94181"/>
                  </a:lnTo>
                  <a:lnTo>
                    <a:pt x="145463" y="143420"/>
                  </a:lnTo>
                  <a:lnTo>
                    <a:pt x="146845" y="194041"/>
                  </a:lnTo>
                  <a:lnTo>
                    <a:pt x="155691" y="246007"/>
                  </a:lnTo>
                  <a:lnTo>
                    <a:pt x="171835" y="299282"/>
                  </a:lnTo>
                  <a:close/>
                </a:path>
              </a:pathLst>
            </a:custGeom>
            <a:solidFill>
              <a:srgbClr val="A7DEE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52358" y="1810917"/>
              <a:ext cx="163542" cy="16390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694454" y="828128"/>
              <a:ext cx="957580" cy="1712595"/>
            </a:xfrm>
            <a:custGeom>
              <a:avLst/>
              <a:gdLst/>
              <a:ahLst/>
              <a:cxnLst/>
              <a:rect l="l" t="t" r="r" b="b"/>
              <a:pathLst>
                <a:path w="957579" h="1712595">
                  <a:moveTo>
                    <a:pt x="407032" y="1712415"/>
                  </a:moveTo>
                  <a:lnTo>
                    <a:pt x="360927" y="1697309"/>
                  </a:lnTo>
                  <a:lnTo>
                    <a:pt x="316689" y="1678397"/>
                  </a:lnTo>
                  <a:lnTo>
                    <a:pt x="274512" y="1655876"/>
                  </a:lnTo>
                  <a:lnTo>
                    <a:pt x="234591" y="1629940"/>
                  </a:lnTo>
                  <a:lnTo>
                    <a:pt x="197121" y="1600783"/>
                  </a:lnTo>
                  <a:lnTo>
                    <a:pt x="162295" y="1568600"/>
                  </a:lnTo>
                  <a:lnTo>
                    <a:pt x="130309" y="1533586"/>
                  </a:lnTo>
                  <a:lnTo>
                    <a:pt x="101357" y="1495934"/>
                  </a:lnTo>
                  <a:lnTo>
                    <a:pt x="75634" y="1455841"/>
                  </a:lnTo>
                  <a:lnTo>
                    <a:pt x="53334" y="1413501"/>
                  </a:lnTo>
                  <a:lnTo>
                    <a:pt x="34653" y="1369108"/>
                  </a:lnTo>
                  <a:lnTo>
                    <a:pt x="19784" y="1322856"/>
                  </a:lnTo>
                  <a:lnTo>
                    <a:pt x="8922" y="1274941"/>
                  </a:lnTo>
                  <a:lnTo>
                    <a:pt x="2263" y="1225558"/>
                  </a:lnTo>
                  <a:lnTo>
                    <a:pt x="0" y="1174900"/>
                  </a:lnTo>
                  <a:lnTo>
                    <a:pt x="2092" y="1139758"/>
                  </a:lnTo>
                  <a:lnTo>
                    <a:pt x="17911" y="1064491"/>
                  </a:lnTo>
                  <a:lnTo>
                    <a:pt x="31026" y="1024622"/>
                  </a:lnTo>
                  <a:lnTo>
                    <a:pt x="47202" y="983431"/>
                  </a:lnTo>
                  <a:lnTo>
                    <a:pt x="66134" y="941045"/>
                  </a:lnTo>
                  <a:lnTo>
                    <a:pt x="87516" y="897592"/>
                  </a:lnTo>
                  <a:lnTo>
                    <a:pt x="111040" y="853199"/>
                  </a:lnTo>
                  <a:lnTo>
                    <a:pt x="136402" y="807992"/>
                  </a:lnTo>
                  <a:lnTo>
                    <a:pt x="163294" y="762099"/>
                  </a:lnTo>
                  <a:lnTo>
                    <a:pt x="191411" y="715646"/>
                  </a:lnTo>
                  <a:lnTo>
                    <a:pt x="220446" y="668761"/>
                  </a:lnTo>
                  <a:lnTo>
                    <a:pt x="310001" y="526784"/>
                  </a:lnTo>
                  <a:lnTo>
                    <a:pt x="339648" y="479440"/>
                  </a:lnTo>
                  <a:lnTo>
                    <a:pt x="368682" y="432299"/>
                  </a:lnTo>
                  <a:lnTo>
                    <a:pt x="396797" y="385489"/>
                  </a:lnTo>
                  <a:lnTo>
                    <a:pt x="423688" y="339135"/>
                  </a:lnTo>
                  <a:lnTo>
                    <a:pt x="449047" y="293365"/>
                  </a:lnTo>
                  <a:lnTo>
                    <a:pt x="472569" y="248306"/>
                  </a:lnTo>
                  <a:lnTo>
                    <a:pt x="493948" y="204086"/>
                  </a:lnTo>
                  <a:lnTo>
                    <a:pt x="512876" y="160830"/>
                  </a:lnTo>
                  <a:lnTo>
                    <a:pt x="529049" y="118667"/>
                  </a:lnTo>
                  <a:lnTo>
                    <a:pt x="542159" y="77722"/>
                  </a:lnTo>
                  <a:lnTo>
                    <a:pt x="551901" y="38124"/>
                  </a:lnTo>
                  <a:lnTo>
                    <a:pt x="557969" y="0"/>
                  </a:lnTo>
                  <a:lnTo>
                    <a:pt x="565005" y="38316"/>
                  </a:lnTo>
                  <a:lnTo>
                    <a:pt x="575610" y="78117"/>
                  </a:lnTo>
                  <a:lnTo>
                    <a:pt x="589479" y="119272"/>
                  </a:lnTo>
                  <a:lnTo>
                    <a:pt x="606312" y="161654"/>
                  </a:lnTo>
                  <a:lnTo>
                    <a:pt x="625804" y="205134"/>
                  </a:lnTo>
                  <a:lnTo>
                    <a:pt x="647654" y="249584"/>
                  </a:lnTo>
                  <a:lnTo>
                    <a:pt x="671558" y="294875"/>
                  </a:lnTo>
                  <a:lnTo>
                    <a:pt x="697215" y="340879"/>
                  </a:lnTo>
                  <a:lnTo>
                    <a:pt x="724321" y="387467"/>
                  </a:lnTo>
                  <a:lnTo>
                    <a:pt x="752575" y="434511"/>
                  </a:lnTo>
                  <a:lnTo>
                    <a:pt x="781672" y="481882"/>
                  </a:lnTo>
                  <a:lnTo>
                    <a:pt x="871004" y="624676"/>
                  </a:lnTo>
                  <a:lnTo>
                    <a:pt x="900452" y="672072"/>
                  </a:lnTo>
                  <a:lnTo>
                    <a:pt x="929232" y="719154"/>
                  </a:lnTo>
                  <a:lnTo>
                    <a:pt x="957040" y="765792"/>
                  </a:lnTo>
                  <a:lnTo>
                    <a:pt x="830960" y="982789"/>
                  </a:lnTo>
                  <a:lnTo>
                    <a:pt x="239508" y="982789"/>
                  </a:lnTo>
                  <a:lnTo>
                    <a:pt x="207725" y="989248"/>
                  </a:lnTo>
                  <a:lnTo>
                    <a:pt x="181787" y="1006844"/>
                  </a:lnTo>
                  <a:lnTo>
                    <a:pt x="164309" y="1032901"/>
                  </a:lnTo>
                  <a:lnTo>
                    <a:pt x="157903" y="1064743"/>
                  </a:lnTo>
                  <a:lnTo>
                    <a:pt x="164309" y="1096585"/>
                  </a:lnTo>
                  <a:lnTo>
                    <a:pt x="181787" y="1122642"/>
                  </a:lnTo>
                  <a:lnTo>
                    <a:pt x="207725" y="1140238"/>
                  </a:lnTo>
                  <a:lnTo>
                    <a:pt x="239508" y="1146697"/>
                  </a:lnTo>
                  <a:lnTo>
                    <a:pt x="735726" y="1146697"/>
                  </a:lnTo>
                  <a:lnTo>
                    <a:pt x="675385" y="1250551"/>
                  </a:lnTo>
                  <a:lnTo>
                    <a:pt x="385469" y="1250551"/>
                  </a:lnTo>
                  <a:lnTo>
                    <a:pt x="358278" y="1252744"/>
                  </a:lnTo>
                  <a:lnTo>
                    <a:pt x="297312" y="1265606"/>
                  </a:lnTo>
                  <a:lnTo>
                    <a:pt x="233485" y="1298563"/>
                  </a:lnTo>
                  <a:lnTo>
                    <a:pt x="197710" y="1361040"/>
                  </a:lnTo>
                  <a:lnTo>
                    <a:pt x="204403" y="1410647"/>
                  </a:lnTo>
                  <a:lnTo>
                    <a:pt x="233120" y="1454963"/>
                  </a:lnTo>
                  <a:lnTo>
                    <a:pt x="273925" y="1492515"/>
                  </a:lnTo>
                  <a:lnTo>
                    <a:pt x="316887" y="1521827"/>
                  </a:lnTo>
                  <a:lnTo>
                    <a:pt x="352072" y="1541425"/>
                  </a:lnTo>
                  <a:lnTo>
                    <a:pt x="369546" y="1549833"/>
                  </a:lnTo>
                  <a:lnTo>
                    <a:pt x="501495" y="1549833"/>
                  </a:lnTo>
                  <a:lnTo>
                    <a:pt x="407032" y="1712415"/>
                  </a:lnTo>
                  <a:close/>
                </a:path>
                <a:path w="957579" h="1712595">
                  <a:moveTo>
                    <a:pt x="735726" y="1146697"/>
                  </a:moveTo>
                  <a:lnTo>
                    <a:pt x="239508" y="1146697"/>
                  </a:lnTo>
                  <a:lnTo>
                    <a:pt x="271484" y="1140238"/>
                  </a:lnTo>
                  <a:lnTo>
                    <a:pt x="297520" y="1122642"/>
                  </a:lnTo>
                  <a:lnTo>
                    <a:pt x="315034" y="1096585"/>
                  </a:lnTo>
                  <a:lnTo>
                    <a:pt x="321446" y="1064743"/>
                  </a:lnTo>
                  <a:lnTo>
                    <a:pt x="315034" y="1032901"/>
                  </a:lnTo>
                  <a:lnTo>
                    <a:pt x="297520" y="1006844"/>
                  </a:lnTo>
                  <a:lnTo>
                    <a:pt x="271484" y="989248"/>
                  </a:lnTo>
                  <a:lnTo>
                    <a:pt x="239508" y="982789"/>
                  </a:lnTo>
                  <a:lnTo>
                    <a:pt x="830960" y="982789"/>
                  </a:lnTo>
                  <a:lnTo>
                    <a:pt x="735726" y="1146697"/>
                  </a:lnTo>
                  <a:close/>
                </a:path>
                <a:path w="957579" h="1712595">
                  <a:moveTo>
                    <a:pt x="501495" y="1549833"/>
                  </a:moveTo>
                  <a:lnTo>
                    <a:pt x="369546" y="1549833"/>
                  </a:lnTo>
                  <a:lnTo>
                    <a:pt x="353402" y="1496558"/>
                  </a:lnTo>
                  <a:lnTo>
                    <a:pt x="344556" y="1444592"/>
                  </a:lnTo>
                  <a:lnTo>
                    <a:pt x="343174" y="1393971"/>
                  </a:lnTo>
                  <a:lnTo>
                    <a:pt x="349421" y="1344732"/>
                  </a:lnTo>
                  <a:lnTo>
                    <a:pt x="363465" y="1296913"/>
                  </a:lnTo>
                  <a:lnTo>
                    <a:pt x="385469" y="1250551"/>
                  </a:lnTo>
                  <a:lnTo>
                    <a:pt x="675385" y="1250551"/>
                  </a:lnTo>
                  <a:lnTo>
                    <a:pt x="501495" y="1549833"/>
                  </a:lnTo>
                  <a:close/>
                </a:path>
              </a:pathLst>
            </a:custGeom>
            <a:solidFill>
              <a:srgbClr val="20B9B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2703743" y="1164240"/>
              <a:ext cx="2845435" cy="2470785"/>
            </a:xfrm>
            <a:custGeom>
              <a:avLst/>
              <a:gdLst/>
              <a:ahLst/>
              <a:cxnLst/>
              <a:rect l="l" t="t" r="r" b="b"/>
              <a:pathLst>
                <a:path w="2845435" h="2470785">
                  <a:moveTo>
                    <a:pt x="2844913" y="2470576"/>
                  </a:moveTo>
                  <a:lnTo>
                    <a:pt x="0" y="2470576"/>
                  </a:lnTo>
                  <a:lnTo>
                    <a:pt x="1422456" y="0"/>
                  </a:lnTo>
                  <a:lnTo>
                    <a:pt x="2844913" y="2470576"/>
                  </a:lnTo>
                  <a:close/>
                </a:path>
              </a:pathLst>
            </a:custGeom>
            <a:solidFill>
              <a:srgbClr val="E15C6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009431" y="1753184"/>
              <a:ext cx="233679" cy="1239520"/>
            </a:xfrm>
            <a:custGeom>
              <a:avLst/>
              <a:gdLst/>
              <a:ahLst/>
              <a:cxnLst/>
              <a:rect l="l" t="t" r="r" b="b"/>
              <a:pathLst>
                <a:path w="233679" h="1239520">
                  <a:moveTo>
                    <a:pt x="116768" y="1238938"/>
                  </a:moveTo>
                  <a:lnTo>
                    <a:pt x="61535" y="1216500"/>
                  </a:lnTo>
                  <a:lnTo>
                    <a:pt x="37153" y="1161960"/>
                  </a:lnTo>
                  <a:lnTo>
                    <a:pt x="0" y="0"/>
                  </a:lnTo>
                  <a:lnTo>
                    <a:pt x="233537" y="0"/>
                  </a:lnTo>
                  <a:lnTo>
                    <a:pt x="196384" y="1161960"/>
                  </a:lnTo>
                  <a:lnTo>
                    <a:pt x="181736" y="1205167"/>
                  </a:lnTo>
                  <a:lnTo>
                    <a:pt x="146914" y="1232882"/>
                  </a:lnTo>
                  <a:lnTo>
                    <a:pt x="116768" y="1238938"/>
                  </a:lnTo>
                  <a:close/>
                </a:path>
              </a:pathLst>
            </a:custGeom>
            <a:solidFill>
              <a:srgbClr val="E7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09431" y="3137782"/>
              <a:ext cx="233537" cy="23325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690790" y="4006432"/>
              <a:ext cx="871219" cy="885825"/>
            </a:xfrm>
            <a:custGeom>
              <a:avLst/>
              <a:gdLst/>
              <a:ahLst/>
              <a:cxnLst/>
              <a:rect l="l" t="t" r="r" b="b"/>
              <a:pathLst>
                <a:path w="871220" h="885825">
                  <a:moveTo>
                    <a:pt x="435409" y="885240"/>
                  </a:moveTo>
                  <a:lnTo>
                    <a:pt x="383052" y="875775"/>
                  </a:lnTo>
                  <a:lnTo>
                    <a:pt x="333793" y="863197"/>
                  </a:lnTo>
                  <a:lnTo>
                    <a:pt x="287689" y="847635"/>
                  </a:lnTo>
                  <a:lnTo>
                    <a:pt x="244792" y="829221"/>
                  </a:lnTo>
                  <a:lnTo>
                    <a:pt x="205158" y="808086"/>
                  </a:lnTo>
                  <a:lnTo>
                    <a:pt x="168840" y="784360"/>
                  </a:lnTo>
                  <a:lnTo>
                    <a:pt x="135893" y="758175"/>
                  </a:lnTo>
                  <a:lnTo>
                    <a:pt x="106371" y="729660"/>
                  </a:lnTo>
                  <a:lnTo>
                    <a:pt x="80328" y="698948"/>
                  </a:lnTo>
                  <a:lnTo>
                    <a:pt x="57818" y="666169"/>
                  </a:lnTo>
                  <a:lnTo>
                    <a:pt x="38896" y="631454"/>
                  </a:lnTo>
                  <a:lnTo>
                    <a:pt x="23616" y="594934"/>
                  </a:lnTo>
                  <a:lnTo>
                    <a:pt x="12032" y="556739"/>
                  </a:lnTo>
                  <a:lnTo>
                    <a:pt x="4199" y="517002"/>
                  </a:lnTo>
                  <a:lnTo>
                    <a:pt x="170" y="475851"/>
                  </a:lnTo>
                  <a:lnTo>
                    <a:pt x="0" y="433419"/>
                  </a:lnTo>
                  <a:lnTo>
                    <a:pt x="3742" y="389837"/>
                  </a:lnTo>
                  <a:lnTo>
                    <a:pt x="11453" y="345235"/>
                  </a:lnTo>
                  <a:lnTo>
                    <a:pt x="23185" y="299743"/>
                  </a:lnTo>
                  <a:lnTo>
                    <a:pt x="38992" y="253494"/>
                  </a:lnTo>
                  <a:lnTo>
                    <a:pt x="90638" y="278462"/>
                  </a:lnTo>
                  <a:lnTo>
                    <a:pt x="135575" y="307356"/>
                  </a:lnTo>
                  <a:lnTo>
                    <a:pt x="173509" y="340342"/>
                  </a:lnTo>
                  <a:lnTo>
                    <a:pt x="204145" y="377587"/>
                  </a:lnTo>
                  <a:lnTo>
                    <a:pt x="227188" y="419255"/>
                  </a:lnTo>
                  <a:lnTo>
                    <a:pt x="242343" y="465514"/>
                  </a:lnTo>
                  <a:lnTo>
                    <a:pt x="240529" y="419492"/>
                  </a:lnTo>
                  <a:lnTo>
                    <a:pt x="242669" y="373964"/>
                  </a:lnTo>
                  <a:lnTo>
                    <a:pt x="248736" y="329013"/>
                  </a:lnTo>
                  <a:lnTo>
                    <a:pt x="258702" y="284719"/>
                  </a:lnTo>
                  <a:lnTo>
                    <a:pt x="272542" y="241165"/>
                  </a:lnTo>
                  <a:lnTo>
                    <a:pt x="290228" y="198435"/>
                  </a:lnTo>
                  <a:lnTo>
                    <a:pt x="311734" y="156609"/>
                  </a:lnTo>
                  <a:lnTo>
                    <a:pt x="337031" y="115770"/>
                  </a:lnTo>
                  <a:lnTo>
                    <a:pt x="366095" y="76001"/>
                  </a:lnTo>
                  <a:lnTo>
                    <a:pt x="398896" y="37383"/>
                  </a:lnTo>
                  <a:lnTo>
                    <a:pt x="435409" y="0"/>
                  </a:lnTo>
                  <a:lnTo>
                    <a:pt x="471923" y="37383"/>
                  </a:lnTo>
                  <a:lnTo>
                    <a:pt x="504724" y="76001"/>
                  </a:lnTo>
                  <a:lnTo>
                    <a:pt x="533787" y="115770"/>
                  </a:lnTo>
                  <a:lnTo>
                    <a:pt x="559085" y="156609"/>
                  </a:lnTo>
                  <a:lnTo>
                    <a:pt x="580590" y="198435"/>
                  </a:lnTo>
                  <a:lnTo>
                    <a:pt x="598276" y="241165"/>
                  </a:lnTo>
                  <a:lnTo>
                    <a:pt x="612116" y="284719"/>
                  </a:lnTo>
                  <a:lnTo>
                    <a:pt x="622083" y="329013"/>
                  </a:lnTo>
                  <a:lnTo>
                    <a:pt x="628150" y="373964"/>
                  </a:lnTo>
                  <a:lnTo>
                    <a:pt x="630290" y="419492"/>
                  </a:lnTo>
                  <a:lnTo>
                    <a:pt x="628476" y="465514"/>
                  </a:lnTo>
                  <a:lnTo>
                    <a:pt x="643631" y="419255"/>
                  </a:lnTo>
                  <a:lnTo>
                    <a:pt x="666674" y="377587"/>
                  </a:lnTo>
                  <a:lnTo>
                    <a:pt x="697310" y="340342"/>
                  </a:lnTo>
                  <a:lnTo>
                    <a:pt x="735244" y="307356"/>
                  </a:lnTo>
                  <a:lnTo>
                    <a:pt x="780181" y="278462"/>
                  </a:lnTo>
                  <a:lnTo>
                    <a:pt x="831826" y="253494"/>
                  </a:lnTo>
                  <a:lnTo>
                    <a:pt x="847634" y="299743"/>
                  </a:lnTo>
                  <a:lnTo>
                    <a:pt x="859366" y="345235"/>
                  </a:lnTo>
                  <a:lnTo>
                    <a:pt x="867076" y="389837"/>
                  </a:lnTo>
                  <a:lnTo>
                    <a:pt x="870819" y="433419"/>
                  </a:lnTo>
                  <a:lnTo>
                    <a:pt x="870649" y="475851"/>
                  </a:lnTo>
                  <a:lnTo>
                    <a:pt x="866620" y="517002"/>
                  </a:lnTo>
                  <a:lnTo>
                    <a:pt x="858787" y="556739"/>
                  </a:lnTo>
                  <a:lnTo>
                    <a:pt x="847203" y="594934"/>
                  </a:lnTo>
                  <a:lnTo>
                    <a:pt x="831923" y="631454"/>
                  </a:lnTo>
                  <a:lnTo>
                    <a:pt x="813001" y="666169"/>
                  </a:lnTo>
                  <a:lnTo>
                    <a:pt x="790491" y="698948"/>
                  </a:lnTo>
                  <a:lnTo>
                    <a:pt x="764448" y="729660"/>
                  </a:lnTo>
                  <a:lnTo>
                    <a:pt x="734926" y="758175"/>
                  </a:lnTo>
                  <a:lnTo>
                    <a:pt x="701979" y="784360"/>
                  </a:lnTo>
                  <a:lnTo>
                    <a:pt x="665661" y="808086"/>
                  </a:lnTo>
                  <a:lnTo>
                    <a:pt x="626027" y="829221"/>
                  </a:lnTo>
                  <a:lnTo>
                    <a:pt x="583130" y="847635"/>
                  </a:lnTo>
                  <a:lnTo>
                    <a:pt x="537025" y="863197"/>
                  </a:lnTo>
                  <a:lnTo>
                    <a:pt x="487767" y="875775"/>
                  </a:lnTo>
                  <a:lnTo>
                    <a:pt x="435409" y="885240"/>
                  </a:lnTo>
                  <a:close/>
                </a:path>
              </a:pathLst>
            </a:custGeom>
            <a:solidFill>
              <a:srgbClr val="FFBF5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09431" y="3149063"/>
              <a:ext cx="233537" cy="22197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703743" y="2238274"/>
              <a:ext cx="2845435" cy="1397000"/>
            </a:xfrm>
            <a:custGeom>
              <a:avLst/>
              <a:gdLst/>
              <a:ahLst/>
              <a:cxnLst/>
              <a:rect l="l" t="t" r="r" b="b"/>
              <a:pathLst>
                <a:path w="2845435" h="1397000">
                  <a:moveTo>
                    <a:pt x="2844913" y="1396542"/>
                  </a:moveTo>
                  <a:lnTo>
                    <a:pt x="0" y="1396542"/>
                  </a:lnTo>
                  <a:lnTo>
                    <a:pt x="34831" y="1335823"/>
                  </a:lnTo>
                  <a:lnTo>
                    <a:pt x="99474" y="1332300"/>
                  </a:lnTo>
                  <a:lnTo>
                    <a:pt x="162736" y="1327947"/>
                  </a:lnTo>
                  <a:lnTo>
                    <a:pt x="224632" y="1322780"/>
                  </a:lnTo>
                  <a:lnTo>
                    <a:pt x="285178" y="1316816"/>
                  </a:lnTo>
                  <a:lnTo>
                    <a:pt x="344387" y="1310072"/>
                  </a:lnTo>
                  <a:lnTo>
                    <a:pt x="402276" y="1302565"/>
                  </a:lnTo>
                  <a:lnTo>
                    <a:pt x="458859" y="1294313"/>
                  </a:lnTo>
                  <a:lnTo>
                    <a:pt x="514151" y="1285333"/>
                  </a:lnTo>
                  <a:lnTo>
                    <a:pt x="568167" y="1275641"/>
                  </a:lnTo>
                  <a:lnTo>
                    <a:pt x="620921" y="1265255"/>
                  </a:lnTo>
                  <a:lnTo>
                    <a:pt x="672430" y="1254192"/>
                  </a:lnTo>
                  <a:lnTo>
                    <a:pt x="722707" y="1242469"/>
                  </a:lnTo>
                  <a:lnTo>
                    <a:pt x="771769" y="1230103"/>
                  </a:lnTo>
                  <a:lnTo>
                    <a:pt x="819629" y="1217111"/>
                  </a:lnTo>
                  <a:lnTo>
                    <a:pt x="866302" y="1203511"/>
                  </a:lnTo>
                  <a:lnTo>
                    <a:pt x="911804" y="1189319"/>
                  </a:lnTo>
                  <a:lnTo>
                    <a:pt x="956150" y="1174552"/>
                  </a:lnTo>
                  <a:lnTo>
                    <a:pt x="999354" y="1159228"/>
                  </a:lnTo>
                  <a:lnTo>
                    <a:pt x="1041432" y="1143364"/>
                  </a:lnTo>
                  <a:lnTo>
                    <a:pt x="1082398" y="1126977"/>
                  </a:lnTo>
                  <a:lnTo>
                    <a:pt x="1122267" y="1110083"/>
                  </a:lnTo>
                  <a:lnTo>
                    <a:pt x="1161055" y="1092701"/>
                  </a:lnTo>
                  <a:lnTo>
                    <a:pt x="1198776" y="1074846"/>
                  </a:lnTo>
                  <a:lnTo>
                    <a:pt x="1235445" y="1056537"/>
                  </a:lnTo>
                  <a:lnTo>
                    <a:pt x="1271077" y="1037790"/>
                  </a:lnTo>
                  <a:lnTo>
                    <a:pt x="1305688" y="1018623"/>
                  </a:lnTo>
                  <a:lnTo>
                    <a:pt x="1315536" y="1063193"/>
                  </a:lnTo>
                  <a:lnTo>
                    <a:pt x="1340685" y="1099457"/>
                  </a:lnTo>
                  <a:lnTo>
                    <a:pt x="1377528" y="1123839"/>
                  </a:lnTo>
                  <a:lnTo>
                    <a:pt x="1422456" y="1132762"/>
                  </a:lnTo>
                  <a:lnTo>
                    <a:pt x="1467852" y="1123617"/>
                  </a:lnTo>
                  <a:lnTo>
                    <a:pt x="1504974" y="1098669"/>
                  </a:lnTo>
                  <a:lnTo>
                    <a:pt x="1530030" y="1061653"/>
                  </a:lnTo>
                  <a:lnTo>
                    <a:pt x="1539225" y="1016300"/>
                  </a:lnTo>
                  <a:lnTo>
                    <a:pt x="1534358" y="982690"/>
                  </a:lnTo>
                  <a:lnTo>
                    <a:pt x="1520690" y="952968"/>
                  </a:lnTo>
                  <a:lnTo>
                    <a:pt x="1499620" y="928534"/>
                  </a:lnTo>
                  <a:lnTo>
                    <a:pt x="1472548" y="910788"/>
                  </a:lnTo>
                  <a:lnTo>
                    <a:pt x="1523249" y="871974"/>
                  </a:lnTo>
                  <a:lnTo>
                    <a:pt x="1571006" y="832244"/>
                  </a:lnTo>
                  <a:lnTo>
                    <a:pt x="1615904" y="791700"/>
                  </a:lnTo>
                  <a:lnTo>
                    <a:pt x="1658031" y="750440"/>
                  </a:lnTo>
                  <a:lnTo>
                    <a:pt x="1697473" y="708566"/>
                  </a:lnTo>
                  <a:lnTo>
                    <a:pt x="1734315" y="666178"/>
                  </a:lnTo>
                  <a:lnTo>
                    <a:pt x="1768645" y="623377"/>
                  </a:lnTo>
                  <a:lnTo>
                    <a:pt x="1800549" y="580262"/>
                  </a:lnTo>
                  <a:lnTo>
                    <a:pt x="1830112" y="536935"/>
                  </a:lnTo>
                  <a:lnTo>
                    <a:pt x="1857423" y="493495"/>
                  </a:lnTo>
                  <a:lnTo>
                    <a:pt x="1882565" y="450044"/>
                  </a:lnTo>
                  <a:lnTo>
                    <a:pt x="1905628" y="406680"/>
                  </a:lnTo>
                  <a:lnTo>
                    <a:pt x="1926695" y="363506"/>
                  </a:lnTo>
                  <a:lnTo>
                    <a:pt x="1945855" y="320621"/>
                  </a:lnTo>
                  <a:lnTo>
                    <a:pt x="1963192" y="278125"/>
                  </a:lnTo>
                  <a:lnTo>
                    <a:pt x="1978795" y="236120"/>
                  </a:lnTo>
                  <a:lnTo>
                    <a:pt x="1992748" y="194705"/>
                  </a:lnTo>
                  <a:lnTo>
                    <a:pt x="2005138" y="153980"/>
                  </a:lnTo>
                  <a:lnTo>
                    <a:pt x="2016052" y="114047"/>
                  </a:lnTo>
                  <a:lnTo>
                    <a:pt x="2025577" y="75006"/>
                  </a:lnTo>
                  <a:lnTo>
                    <a:pt x="2033797" y="36956"/>
                  </a:lnTo>
                  <a:lnTo>
                    <a:pt x="2040801" y="0"/>
                  </a:lnTo>
                  <a:lnTo>
                    <a:pt x="2844913" y="1396542"/>
                  </a:lnTo>
                  <a:close/>
                </a:path>
              </a:pathLst>
            </a:custGeom>
            <a:solidFill>
              <a:srgbClr val="D04A6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2350119" y="1872300"/>
              <a:ext cx="3552190" cy="1961514"/>
            </a:xfrm>
            <a:custGeom>
              <a:avLst/>
              <a:gdLst/>
              <a:ahLst/>
              <a:cxnLst/>
              <a:rect l="l" t="t" r="r" b="b"/>
              <a:pathLst>
                <a:path w="3552190" h="1961514">
                  <a:moveTo>
                    <a:pt x="3552161" y="1960932"/>
                  </a:moveTo>
                  <a:lnTo>
                    <a:pt x="0" y="1960932"/>
                  </a:lnTo>
                  <a:lnTo>
                    <a:pt x="147287" y="1707438"/>
                  </a:lnTo>
                  <a:lnTo>
                    <a:pt x="245888" y="1706504"/>
                  </a:lnTo>
                  <a:lnTo>
                    <a:pt x="341686" y="1703786"/>
                  </a:lnTo>
                  <a:lnTo>
                    <a:pt x="388455" y="1701797"/>
                  </a:lnTo>
                  <a:lnTo>
                    <a:pt x="353623" y="1762517"/>
                  </a:lnTo>
                  <a:lnTo>
                    <a:pt x="3198537" y="1762517"/>
                  </a:lnTo>
                  <a:lnTo>
                    <a:pt x="2394424" y="365974"/>
                  </a:lnTo>
                  <a:lnTo>
                    <a:pt x="2413317" y="218645"/>
                  </a:lnTo>
                  <a:lnTo>
                    <a:pt x="2417687" y="102857"/>
                  </a:lnTo>
                  <a:lnTo>
                    <a:pt x="2414904" y="27134"/>
                  </a:lnTo>
                  <a:lnTo>
                    <a:pt x="2412338" y="0"/>
                  </a:lnTo>
                  <a:lnTo>
                    <a:pt x="2768284" y="612501"/>
                  </a:lnTo>
                  <a:lnTo>
                    <a:pt x="3552161" y="1960932"/>
                  </a:lnTo>
                  <a:close/>
                </a:path>
              </a:pathLst>
            </a:custGeom>
            <a:solidFill>
              <a:srgbClr val="5C546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9937953" y="44149"/>
            <a:ext cx="7844790" cy="4929505"/>
          </a:xfrm>
          <a:prstGeom prst="rect">
            <a:avLst/>
          </a:prstGeom>
        </p:spPr>
        <p:txBody>
          <a:bodyPr wrap="square" lIns="0" tIns="129539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spcBef>
                <a:spcPts val="1019"/>
              </a:spcBef>
            </a:pPr>
            <a:r>
              <a:rPr dirty="0" sz="3800" b="1">
                <a:solidFill>
                  <a:srgbClr val="FFFFFF"/>
                </a:solidFill>
                <a:latin typeface="Arial"/>
                <a:cs typeface="Arial"/>
              </a:rPr>
              <a:t>Desastre</a:t>
            </a:r>
            <a:endParaRPr sz="3800">
              <a:latin typeface="Arial"/>
              <a:cs typeface="Arial"/>
            </a:endParaRPr>
          </a:p>
          <a:p>
            <a:pPr algn="just" marL="12700" marR="5080">
              <a:lnSpc>
                <a:spcPct val="116500"/>
              </a:lnSpc>
              <a:spcBef>
                <a:spcPts val="135"/>
              </a:spcBef>
            </a:pP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Refere-se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 à</a:t>
            </a:r>
            <a:r>
              <a:rPr dirty="0" sz="2950" spc="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grave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perturbação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funcionamento de uma comunidade ou de 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uma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região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causando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perdas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humanas, 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materiais,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econômicas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ou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ambientais 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generalizadas, que excedem 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capacidade 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local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ou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regional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responder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ao 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desastre com recursos próprios. (UNDRR, 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2009).</a:t>
            </a:r>
            <a:endParaRPr sz="29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937953" y="5545824"/>
            <a:ext cx="7839075" cy="4756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dirty="0" sz="2950" spc="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Brasil,</a:t>
            </a:r>
            <a:r>
              <a:rPr dirty="0" sz="2950" spc="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2950" spc="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conceito</a:t>
            </a:r>
            <a:r>
              <a:rPr dirty="0" sz="2950" spc="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dirty="0" sz="2950" spc="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desastre</a:t>
            </a:r>
            <a:r>
              <a:rPr dirty="0" sz="2950" spc="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é</a:t>
            </a:r>
            <a:r>
              <a:rPr dirty="0" sz="2950" spc="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definido</a:t>
            </a:r>
            <a:endParaRPr sz="29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937953" y="5995938"/>
            <a:ext cx="7844155" cy="15970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6500"/>
              </a:lnSpc>
              <a:spcBef>
                <a:spcPts val="100"/>
              </a:spcBef>
            </a:pP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pelo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resultado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evento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adverso 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decorrente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ação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natural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ou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antrópica 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sobre</a:t>
            </a:r>
            <a:r>
              <a:rPr dirty="0" sz="2950" spc="38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cenário</a:t>
            </a:r>
            <a:r>
              <a:rPr dirty="0" sz="2950" spc="3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vulnerável</a:t>
            </a:r>
            <a:r>
              <a:rPr dirty="0" sz="2950" spc="3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que</a:t>
            </a:r>
            <a:r>
              <a:rPr dirty="0" sz="2950" spc="3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cause</a:t>
            </a:r>
            <a:r>
              <a:rPr dirty="0" sz="2950" spc="3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danos</a:t>
            </a:r>
            <a:endParaRPr sz="29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937953" y="7567562"/>
            <a:ext cx="7839709" cy="15970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6500"/>
              </a:lnSpc>
              <a:spcBef>
                <a:spcPts val="100"/>
              </a:spcBef>
            </a:pP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humanos,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materiais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ou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ambientais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 e </a:t>
            </a:r>
            <a:r>
              <a:rPr dirty="0" sz="2950" spc="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prejuízos econômicos 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e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sociais. (BRASIL, </a:t>
            </a:r>
            <a:r>
              <a:rPr dirty="0" sz="29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950" spc="-5" b="1">
                <a:solidFill>
                  <a:srgbClr val="FFFFFF"/>
                </a:solidFill>
                <a:latin typeface="Arial"/>
                <a:cs typeface="Arial"/>
              </a:rPr>
              <a:t>2020).</a:t>
            </a:r>
            <a:endParaRPr sz="2950">
              <a:latin typeface="Arial"/>
              <a:cs typeface="Arial"/>
            </a:endParaRPr>
          </a:p>
        </p:txBody>
      </p:sp>
      <p:pic>
        <p:nvPicPr>
          <p:cNvPr id="26" name="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992838" y="9189493"/>
            <a:ext cx="1104899" cy="1095374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040880" y="9146148"/>
            <a:ext cx="1028699" cy="1019174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221898" y="9370042"/>
            <a:ext cx="1695449" cy="733424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1138485" y="5467946"/>
            <a:ext cx="5977255" cy="2660015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algn="ctr" marL="1113155" marR="1105535" indent="-635">
              <a:lnSpc>
                <a:spcPts val="5180"/>
              </a:lnSpc>
              <a:spcBef>
                <a:spcPts val="305"/>
              </a:spcBef>
            </a:pPr>
            <a:r>
              <a:rPr dirty="0" sz="4350" spc="10" b="1">
                <a:solidFill>
                  <a:srgbClr val="4D4A45"/>
                </a:solidFill>
                <a:latin typeface="Trebuchet MS"/>
                <a:cs typeface="Trebuchet MS"/>
              </a:rPr>
              <a:t>EVENTOS </a:t>
            </a:r>
            <a:r>
              <a:rPr dirty="0" sz="4350" spc="100" b="1">
                <a:solidFill>
                  <a:srgbClr val="4D4A45"/>
                </a:solidFill>
                <a:latin typeface="Trebuchet MS"/>
                <a:cs typeface="Trebuchet MS"/>
              </a:rPr>
              <a:t>COM </a:t>
            </a:r>
            <a:r>
              <a:rPr dirty="0" sz="4350" spc="-1300" b="1">
                <a:solidFill>
                  <a:srgbClr val="4D4A45"/>
                </a:solidFill>
                <a:latin typeface="Trebuchet MS"/>
                <a:cs typeface="Trebuchet MS"/>
              </a:rPr>
              <a:t> </a:t>
            </a:r>
            <a:r>
              <a:rPr dirty="0" sz="4350" spc="60" b="1">
                <a:solidFill>
                  <a:srgbClr val="4D4A45"/>
                </a:solidFill>
                <a:latin typeface="Trebuchet MS"/>
                <a:cs typeface="Trebuchet MS"/>
              </a:rPr>
              <a:t>POTENCIAL</a:t>
            </a:r>
            <a:r>
              <a:rPr dirty="0" sz="4350" spc="-270" b="1">
                <a:solidFill>
                  <a:srgbClr val="4D4A45"/>
                </a:solidFill>
                <a:latin typeface="Trebuchet MS"/>
                <a:cs typeface="Trebuchet MS"/>
              </a:rPr>
              <a:t> </a:t>
            </a:r>
            <a:r>
              <a:rPr dirty="0" sz="4350" spc="-25" b="1">
                <a:solidFill>
                  <a:srgbClr val="4D4A45"/>
                </a:solidFill>
                <a:latin typeface="Trebuchet MS"/>
                <a:cs typeface="Trebuchet MS"/>
              </a:rPr>
              <a:t>DE</a:t>
            </a:r>
            <a:endParaRPr sz="4350">
              <a:latin typeface="Trebuchet MS"/>
              <a:cs typeface="Trebuchet MS"/>
            </a:endParaRPr>
          </a:p>
          <a:p>
            <a:pPr algn="ctr">
              <a:lnSpc>
                <a:spcPts val="4980"/>
              </a:lnSpc>
            </a:pPr>
            <a:r>
              <a:rPr dirty="0" sz="4350" spc="10" b="1">
                <a:solidFill>
                  <a:srgbClr val="4D4A45"/>
                </a:solidFill>
                <a:latin typeface="Trebuchet MS"/>
                <a:cs typeface="Trebuchet MS"/>
              </a:rPr>
              <a:t>PROVOCAR</a:t>
            </a:r>
            <a:r>
              <a:rPr dirty="0" sz="4350" spc="-270" b="1">
                <a:solidFill>
                  <a:srgbClr val="4D4A45"/>
                </a:solidFill>
                <a:latin typeface="Trebuchet MS"/>
                <a:cs typeface="Trebuchet MS"/>
              </a:rPr>
              <a:t> </a:t>
            </a:r>
            <a:r>
              <a:rPr dirty="0" sz="4350" spc="125" b="1">
                <a:solidFill>
                  <a:srgbClr val="4D4A45"/>
                </a:solidFill>
                <a:latin typeface="Trebuchet MS"/>
                <a:cs typeface="Trebuchet MS"/>
              </a:rPr>
              <a:t>DESASTRES</a:t>
            </a:r>
            <a:endParaRPr sz="4350">
              <a:latin typeface="Trebuchet MS"/>
              <a:cs typeface="Trebuchet MS"/>
            </a:endParaRPr>
          </a:p>
          <a:p>
            <a:pPr algn="ctr" marR="125095">
              <a:lnSpc>
                <a:spcPts val="5200"/>
              </a:lnSpc>
            </a:pPr>
            <a:r>
              <a:rPr dirty="0" sz="4350" spc="85" b="1">
                <a:solidFill>
                  <a:srgbClr val="4D4A45"/>
                </a:solidFill>
                <a:latin typeface="Trebuchet MS"/>
                <a:cs typeface="Trebuchet MS"/>
              </a:rPr>
              <a:t>NA</a:t>
            </a:r>
            <a:r>
              <a:rPr dirty="0" sz="4350" spc="-300" b="1">
                <a:solidFill>
                  <a:srgbClr val="4D4A45"/>
                </a:solidFill>
                <a:latin typeface="Trebuchet MS"/>
                <a:cs typeface="Trebuchet MS"/>
              </a:rPr>
              <a:t> </a:t>
            </a:r>
            <a:r>
              <a:rPr dirty="0" sz="4350" spc="110" b="1">
                <a:solidFill>
                  <a:srgbClr val="4D4A45"/>
                </a:solidFill>
                <a:latin typeface="Trebuchet MS"/>
                <a:cs typeface="Trebuchet MS"/>
              </a:rPr>
              <a:t>REGIÃO</a:t>
            </a:r>
            <a:endParaRPr sz="435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-14932" y="8704657"/>
            <a:ext cx="149860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-515" b="1">
                <a:solidFill>
                  <a:srgbClr val="FFA500"/>
                </a:solidFill>
                <a:latin typeface="Trebuchet MS"/>
                <a:cs typeface="Trebuchet MS"/>
              </a:rPr>
              <a:t>0</a:t>
            </a:r>
            <a:r>
              <a:rPr dirty="0" sz="10000" spc="390" b="1">
                <a:solidFill>
                  <a:srgbClr val="FFA500"/>
                </a:solidFill>
                <a:latin typeface="Trebuchet MS"/>
                <a:cs typeface="Trebuchet MS"/>
              </a:rPr>
              <a:t>4</a:t>
            </a:r>
            <a:endParaRPr sz="10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9650" y="2"/>
            <a:ext cx="5905500" cy="1221740"/>
          </a:xfrm>
          <a:custGeom>
            <a:avLst/>
            <a:gdLst/>
            <a:ahLst/>
            <a:cxnLst/>
            <a:rect l="l" t="t" r="r" b="b"/>
            <a:pathLst>
              <a:path w="5905500" h="1221740">
                <a:moveTo>
                  <a:pt x="0" y="0"/>
                </a:moveTo>
                <a:lnTo>
                  <a:pt x="5905499" y="0"/>
                </a:lnTo>
                <a:lnTo>
                  <a:pt x="5905499" y="1221682"/>
                </a:lnTo>
                <a:lnTo>
                  <a:pt x="0" y="1221682"/>
                </a:lnTo>
                <a:lnTo>
                  <a:pt x="0" y="0"/>
                </a:lnTo>
                <a:close/>
              </a:path>
            </a:pathLst>
          </a:custGeom>
          <a:solidFill>
            <a:srgbClr val="0F25A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72105" y="1582105"/>
            <a:ext cx="8124824" cy="608647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697" y="8753511"/>
            <a:ext cx="145161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-515" b="1">
                <a:solidFill>
                  <a:srgbClr val="FFA500"/>
                </a:solidFill>
                <a:latin typeface="Trebuchet MS"/>
                <a:cs typeface="Trebuchet MS"/>
              </a:rPr>
              <a:t>0</a:t>
            </a:r>
            <a:r>
              <a:rPr dirty="0" sz="10000" spc="15" b="1">
                <a:solidFill>
                  <a:srgbClr val="FFA500"/>
                </a:solidFill>
                <a:latin typeface="Trebuchet MS"/>
                <a:cs typeface="Trebuchet MS"/>
              </a:rPr>
              <a:t>5</a:t>
            </a:r>
            <a:endParaRPr sz="100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55423" y="617091"/>
            <a:ext cx="609600" cy="7901305"/>
          </a:xfrm>
          <a:prstGeom prst="rect">
            <a:avLst/>
          </a:prstGeom>
        </p:spPr>
        <p:txBody>
          <a:bodyPr wrap="square" lIns="0" tIns="4572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  <a:tabLst>
                <a:tab pos="2034539" algn="l"/>
                <a:tab pos="2840990" algn="l"/>
                <a:tab pos="4464050" algn="l"/>
                <a:tab pos="5226050" algn="l"/>
              </a:tabLst>
            </a:pPr>
            <a:r>
              <a:rPr dirty="0" sz="3400" spc="375">
                <a:solidFill>
                  <a:srgbClr val="4D4A45"/>
                </a:solidFill>
                <a:latin typeface="Trebuchet MS"/>
                <a:cs typeface="Trebuchet MS"/>
              </a:rPr>
              <a:t>GESTÃO	</a:t>
            </a:r>
            <a:r>
              <a:rPr dirty="0" sz="3400" spc="180">
                <a:solidFill>
                  <a:srgbClr val="4D4A45"/>
                </a:solidFill>
                <a:latin typeface="Trebuchet MS"/>
                <a:cs typeface="Trebuchet MS"/>
              </a:rPr>
              <a:t>DO	</a:t>
            </a:r>
            <a:r>
              <a:rPr dirty="0" sz="3400" spc="455">
                <a:solidFill>
                  <a:srgbClr val="4D4A45"/>
                </a:solidFill>
                <a:latin typeface="Trebuchet MS"/>
                <a:cs typeface="Trebuchet MS"/>
              </a:rPr>
              <a:t>RISCO	</a:t>
            </a:r>
            <a:r>
              <a:rPr dirty="0" sz="3400" spc="240">
                <a:solidFill>
                  <a:srgbClr val="4D4A45"/>
                </a:solidFill>
                <a:latin typeface="Trebuchet MS"/>
                <a:cs typeface="Trebuchet MS"/>
              </a:rPr>
              <a:t>DE	</a:t>
            </a:r>
            <a:r>
              <a:rPr dirty="0" sz="3400" spc="480">
                <a:solidFill>
                  <a:srgbClr val="4D4A45"/>
                </a:solidFill>
                <a:latin typeface="Trebuchet MS"/>
                <a:cs typeface="Trebuchet MS"/>
              </a:rPr>
              <a:t>DESASTRES</a:t>
            </a:r>
            <a:endParaRPr sz="34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9919335">
              <a:lnSpc>
                <a:spcPct val="100000"/>
              </a:lnSpc>
              <a:spcBef>
                <a:spcPts val="100"/>
              </a:spcBef>
            </a:pPr>
            <a:r>
              <a:rPr dirty="0" spc="225"/>
              <a:t>PLANCOM</a:t>
            </a:r>
            <a:r>
              <a:rPr dirty="0" spc="-90"/>
              <a:t> </a:t>
            </a:r>
            <a:r>
              <a:rPr dirty="0" spc="200"/>
              <a:t>PRATA</a:t>
            </a:r>
          </a:p>
          <a:p>
            <a:pPr marL="13852525" marR="5080" indent="60960">
              <a:lnSpc>
                <a:spcPct val="125000"/>
              </a:lnSpc>
              <a:spcBef>
                <a:spcPts val="2250"/>
              </a:spcBef>
            </a:pPr>
            <a:r>
              <a:rPr dirty="0" sz="2550" spc="65" b="0">
                <a:latin typeface="Trebuchet MS"/>
                <a:cs typeface="Trebuchet MS"/>
              </a:rPr>
              <a:t>Reunião</a:t>
            </a:r>
            <a:r>
              <a:rPr dirty="0" sz="2550" spc="100" b="0">
                <a:latin typeface="Trebuchet MS"/>
                <a:cs typeface="Trebuchet MS"/>
              </a:rPr>
              <a:t> </a:t>
            </a:r>
            <a:r>
              <a:rPr dirty="0" sz="2550" spc="25" b="0">
                <a:latin typeface="Trebuchet MS"/>
                <a:cs typeface="Trebuchet MS"/>
              </a:rPr>
              <a:t>inicial </a:t>
            </a:r>
            <a:r>
              <a:rPr dirty="0" sz="2550" spc="30" b="0">
                <a:latin typeface="Trebuchet MS"/>
                <a:cs typeface="Trebuchet MS"/>
              </a:rPr>
              <a:t> </a:t>
            </a:r>
            <a:r>
              <a:rPr dirty="0" sz="2550" spc="90" b="0">
                <a:latin typeface="Trebuchet MS"/>
                <a:cs typeface="Trebuchet MS"/>
              </a:rPr>
              <a:t>Setembro</a:t>
            </a:r>
            <a:r>
              <a:rPr dirty="0" sz="2550" spc="65" b="0">
                <a:latin typeface="Trebuchet MS"/>
                <a:cs typeface="Trebuchet MS"/>
              </a:rPr>
              <a:t> </a:t>
            </a:r>
            <a:r>
              <a:rPr dirty="0" sz="2550" spc="235" b="0">
                <a:latin typeface="Trebuchet MS"/>
                <a:cs typeface="Trebuchet MS"/>
              </a:rPr>
              <a:t>2022</a:t>
            </a:r>
            <a:endParaRPr sz="255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992838" y="9189496"/>
            <a:ext cx="1104899" cy="10953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87583" y="9332121"/>
            <a:ext cx="1619249" cy="7619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040880" y="9146151"/>
            <a:ext cx="1028699" cy="101917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2676525"/>
            <a:chOff x="0" y="0"/>
            <a:chExt cx="18288000" cy="267652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8000" cy="2676525"/>
            </a:xfrm>
            <a:custGeom>
              <a:avLst/>
              <a:gdLst/>
              <a:ahLst/>
              <a:cxnLst/>
              <a:rect l="l" t="t" r="r" b="b"/>
              <a:pathLst>
                <a:path w="18288000" h="2676525">
                  <a:moveTo>
                    <a:pt x="18287998" y="2676524"/>
                  </a:moveTo>
                  <a:lnTo>
                    <a:pt x="0" y="2676524"/>
                  </a:lnTo>
                  <a:lnTo>
                    <a:pt x="0" y="0"/>
                  </a:lnTo>
                  <a:lnTo>
                    <a:pt x="18287998" y="0"/>
                  </a:lnTo>
                  <a:lnTo>
                    <a:pt x="18287998" y="2676524"/>
                  </a:lnTo>
                  <a:close/>
                </a:path>
              </a:pathLst>
            </a:custGeom>
            <a:solidFill>
              <a:srgbClr val="0F25A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65478" y="366757"/>
              <a:ext cx="1943099" cy="1943099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992838" y="9189494"/>
            <a:ext cx="1104899" cy="10953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87583" y="9332118"/>
            <a:ext cx="1619249" cy="7619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040880" y="9146145"/>
            <a:ext cx="1028699" cy="10191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96642" y="3297353"/>
            <a:ext cx="15097124" cy="547687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653674" y="2656702"/>
            <a:ext cx="7992745" cy="650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100" spc="125" b="1">
                <a:solidFill>
                  <a:srgbClr val="04092F"/>
                </a:solidFill>
                <a:latin typeface="Trebuchet MS"/>
                <a:cs typeface="Trebuchet MS"/>
              </a:rPr>
              <a:t>ENTRADA</a:t>
            </a:r>
            <a:r>
              <a:rPr dirty="0" sz="4100" spc="-20" b="1">
                <a:solidFill>
                  <a:srgbClr val="04092F"/>
                </a:solidFill>
                <a:latin typeface="Trebuchet MS"/>
                <a:cs typeface="Trebuchet MS"/>
              </a:rPr>
              <a:t> </a:t>
            </a:r>
            <a:r>
              <a:rPr dirty="0" sz="4100" spc="40" b="1">
                <a:solidFill>
                  <a:srgbClr val="04092F"/>
                </a:solidFill>
                <a:latin typeface="Trebuchet MS"/>
                <a:cs typeface="Trebuchet MS"/>
              </a:rPr>
              <a:t>DE</a:t>
            </a:r>
            <a:r>
              <a:rPr dirty="0" sz="4100" spc="-20" b="1">
                <a:solidFill>
                  <a:srgbClr val="04092F"/>
                </a:solidFill>
                <a:latin typeface="Trebuchet MS"/>
                <a:cs typeface="Trebuchet MS"/>
              </a:rPr>
              <a:t> </a:t>
            </a:r>
            <a:r>
              <a:rPr dirty="0" sz="4100" spc="150" b="1">
                <a:solidFill>
                  <a:srgbClr val="04092F"/>
                </a:solidFill>
                <a:latin typeface="Trebuchet MS"/>
                <a:cs typeface="Trebuchet MS"/>
              </a:rPr>
              <a:t>DADOS</a:t>
            </a:r>
            <a:r>
              <a:rPr dirty="0" sz="4100" spc="-15" b="1">
                <a:solidFill>
                  <a:srgbClr val="04092F"/>
                </a:solidFill>
                <a:latin typeface="Trebuchet MS"/>
                <a:cs typeface="Trebuchet MS"/>
              </a:rPr>
              <a:t> </a:t>
            </a:r>
            <a:r>
              <a:rPr dirty="0" sz="4100" spc="40" b="1">
                <a:solidFill>
                  <a:srgbClr val="04092F"/>
                </a:solidFill>
                <a:latin typeface="Trebuchet MS"/>
                <a:cs typeface="Trebuchet MS"/>
              </a:rPr>
              <a:t>DE</a:t>
            </a:r>
            <a:r>
              <a:rPr dirty="0" sz="4100" spc="-20" b="1">
                <a:solidFill>
                  <a:srgbClr val="04092F"/>
                </a:solidFill>
                <a:latin typeface="Trebuchet MS"/>
                <a:cs typeface="Trebuchet MS"/>
              </a:rPr>
              <a:t> </a:t>
            </a:r>
            <a:r>
              <a:rPr dirty="0" sz="4100" spc="204" b="1">
                <a:solidFill>
                  <a:srgbClr val="04092F"/>
                </a:solidFill>
                <a:latin typeface="Trebuchet MS"/>
                <a:cs typeface="Trebuchet MS"/>
              </a:rPr>
              <a:t>PERIGO</a:t>
            </a:r>
            <a:endParaRPr sz="41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2398" y="8485219"/>
            <a:ext cx="145161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-515" b="1">
                <a:solidFill>
                  <a:srgbClr val="FFA500"/>
                </a:solidFill>
                <a:latin typeface="Trebuchet MS"/>
                <a:cs typeface="Trebuchet MS"/>
              </a:rPr>
              <a:t>0</a:t>
            </a:r>
            <a:r>
              <a:rPr dirty="0" sz="10000" spc="15" b="1">
                <a:solidFill>
                  <a:srgbClr val="FFA500"/>
                </a:solidFill>
                <a:latin typeface="Trebuchet MS"/>
                <a:cs typeface="Trebuchet MS"/>
              </a:rPr>
              <a:t>6</a:t>
            </a:r>
            <a:endParaRPr sz="100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019" rIns="0" bIns="0" rtlCol="0" vert="horz">
            <a:spAutoFit/>
          </a:bodyPr>
          <a:lstStyle/>
          <a:p>
            <a:pPr marL="3007995" marR="5080" indent="-2975610">
              <a:lnSpc>
                <a:spcPts val="5700"/>
              </a:lnSpc>
              <a:spcBef>
                <a:spcPts val="259"/>
              </a:spcBef>
            </a:pPr>
            <a:r>
              <a:rPr dirty="0" spc="160"/>
              <a:t>FERRAMENTA</a:t>
            </a:r>
            <a:r>
              <a:rPr dirty="0" spc="-15"/>
              <a:t> </a:t>
            </a:r>
            <a:r>
              <a:rPr dirty="0" spc="45"/>
              <a:t>DE</a:t>
            </a:r>
            <a:r>
              <a:rPr dirty="0" spc="-10"/>
              <a:t> </a:t>
            </a:r>
            <a:r>
              <a:rPr dirty="0" spc="210"/>
              <a:t>AVALIAÇÃO</a:t>
            </a:r>
            <a:r>
              <a:rPr dirty="0" spc="-10"/>
              <a:t> </a:t>
            </a:r>
            <a:r>
              <a:rPr dirty="0" spc="290"/>
              <a:t>RÁPIDA </a:t>
            </a:r>
            <a:r>
              <a:rPr dirty="0" spc="-1430"/>
              <a:t> </a:t>
            </a:r>
            <a:r>
              <a:rPr dirty="0" spc="45"/>
              <a:t>DE</a:t>
            </a:r>
            <a:r>
              <a:rPr dirty="0" spc="-10"/>
              <a:t> </a:t>
            </a:r>
            <a:r>
              <a:rPr dirty="0" spc="390"/>
              <a:t>RISCOS</a:t>
            </a:r>
            <a:r>
              <a:rPr dirty="0" spc="-10"/>
              <a:t> </a:t>
            </a:r>
            <a:r>
              <a:rPr dirty="0" spc="254"/>
              <a:t>(ARR)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162800" cy="10287000"/>
            <a:chOff x="0" y="0"/>
            <a:chExt cx="71628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7162800" cy="10287000"/>
            </a:xfrm>
            <a:custGeom>
              <a:avLst/>
              <a:gdLst/>
              <a:ahLst/>
              <a:cxnLst/>
              <a:rect l="l" t="t" r="r" b="b"/>
              <a:pathLst>
                <a:path w="7162800" h="10287000">
                  <a:moveTo>
                    <a:pt x="0" y="0"/>
                  </a:moveTo>
                  <a:lnTo>
                    <a:pt x="7162799" y="0"/>
                  </a:lnTo>
                  <a:lnTo>
                    <a:pt x="7162799" y="10286998"/>
                  </a:lnTo>
                  <a:lnTo>
                    <a:pt x="0" y="102869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25A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1115" y="4038103"/>
              <a:ext cx="4181474" cy="4181474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992838" y="9189495"/>
            <a:ext cx="1104899" cy="10953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87583" y="9332119"/>
            <a:ext cx="1619249" cy="7619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040880" y="9146146"/>
            <a:ext cx="1028699" cy="10191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60343" y="990379"/>
            <a:ext cx="9811617" cy="712126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93099" y="1006475"/>
            <a:ext cx="5976620" cy="220472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algn="ctr" marL="12700" marR="5080">
              <a:lnSpc>
                <a:spcPts val="5700"/>
              </a:lnSpc>
              <a:spcBef>
                <a:spcPts val="259"/>
              </a:spcBef>
            </a:pPr>
            <a:r>
              <a:rPr dirty="0" sz="4800" spc="160" b="1">
                <a:solidFill>
                  <a:srgbClr val="FFFFFF"/>
                </a:solidFill>
                <a:latin typeface="Trebuchet MS"/>
                <a:cs typeface="Trebuchet MS"/>
              </a:rPr>
              <a:t>FERRAMENTA </a:t>
            </a:r>
            <a:r>
              <a:rPr dirty="0" sz="4800" spc="45" b="1">
                <a:solidFill>
                  <a:srgbClr val="FFFFFF"/>
                </a:solidFill>
                <a:latin typeface="Trebuchet MS"/>
                <a:cs typeface="Trebuchet MS"/>
              </a:rPr>
              <a:t>DE </a:t>
            </a:r>
            <a:r>
              <a:rPr dirty="0" sz="4800" spc="5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800" spc="210" b="1">
                <a:solidFill>
                  <a:srgbClr val="FFFFFF"/>
                </a:solidFill>
                <a:latin typeface="Trebuchet MS"/>
                <a:cs typeface="Trebuchet MS"/>
              </a:rPr>
              <a:t>AVALIAÇÃO</a:t>
            </a:r>
            <a:r>
              <a:rPr dirty="0" sz="4800" spc="-6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800" spc="290" b="1">
                <a:solidFill>
                  <a:srgbClr val="FFFFFF"/>
                </a:solidFill>
                <a:latin typeface="Trebuchet MS"/>
                <a:cs typeface="Trebuchet MS"/>
              </a:rPr>
              <a:t>RÁPIDA </a:t>
            </a:r>
            <a:r>
              <a:rPr dirty="0" sz="4800" spc="-14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800" spc="45" b="1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dirty="0" sz="4800" spc="-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800" spc="390" b="1">
                <a:solidFill>
                  <a:srgbClr val="FFFFFF"/>
                </a:solidFill>
                <a:latin typeface="Trebuchet MS"/>
                <a:cs typeface="Trebuchet MS"/>
              </a:rPr>
              <a:t>RISCOS</a:t>
            </a:r>
            <a:r>
              <a:rPr dirty="0" sz="4800" spc="-1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800" spc="254" b="1">
                <a:solidFill>
                  <a:srgbClr val="FFFFFF"/>
                </a:solidFill>
                <a:latin typeface="Trebuchet MS"/>
                <a:cs typeface="Trebuchet MS"/>
              </a:rPr>
              <a:t>(ARR)</a:t>
            </a:r>
            <a:endParaRPr sz="48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7815" y="8621836"/>
            <a:ext cx="149860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-515" b="1">
                <a:solidFill>
                  <a:srgbClr val="FFA500"/>
                </a:solidFill>
                <a:latin typeface="Trebuchet MS"/>
                <a:cs typeface="Trebuchet MS"/>
              </a:rPr>
              <a:t>0</a:t>
            </a:r>
            <a:r>
              <a:rPr dirty="0" sz="10000" spc="390" b="1">
                <a:solidFill>
                  <a:srgbClr val="FFA500"/>
                </a:solidFill>
                <a:latin typeface="Trebuchet MS"/>
                <a:cs typeface="Trebuchet MS"/>
              </a:rPr>
              <a:t>7</a:t>
            </a:r>
            <a:endParaRPr sz="10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"/>
            <a:ext cx="7162800" cy="10287000"/>
            <a:chOff x="0" y="1"/>
            <a:chExt cx="71628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1"/>
              <a:ext cx="7162800" cy="10287000"/>
            </a:xfrm>
            <a:custGeom>
              <a:avLst/>
              <a:gdLst/>
              <a:ahLst/>
              <a:cxnLst/>
              <a:rect l="l" t="t" r="r" b="b"/>
              <a:pathLst>
                <a:path w="7162800" h="10287000">
                  <a:moveTo>
                    <a:pt x="0" y="0"/>
                  </a:moveTo>
                  <a:lnTo>
                    <a:pt x="7162799" y="0"/>
                  </a:lnTo>
                  <a:lnTo>
                    <a:pt x="7162799" y="10286997"/>
                  </a:lnTo>
                  <a:lnTo>
                    <a:pt x="0" y="102869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25A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1115" y="4038104"/>
              <a:ext cx="4181474" cy="4181474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992838" y="9189494"/>
            <a:ext cx="1104899" cy="10953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87583" y="9332120"/>
            <a:ext cx="1619249" cy="7619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040880" y="9146147"/>
            <a:ext cx="1028699" cy="10191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22120" y="624716"/>
            <a:ext cx="10017498" cy="796361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93099" y="1006476"/>
            <a:ext cx="5976620" cy="2204720"/>
          </a:xfrm>
          <a:prstGeom prst="rect">
            <a:avLst/>
          </a:prstGeom>
        </p:spPr>
        <p:txBody>
          <a:bodyPr wrap="square" lIns="0" tIns="33019" rIns="0" bIns="0" rtlCol="0" vert="horz">
            <a:spAutoFit/>
          </a:bodyPr>
          <a:lstStyle/>
          <a:p>
            <a:pPr algn="ctr" marL="12700" marR="5080">
              <a:lnSpc>
                <a:spcPts val="5700"/>
              </a:lnSpc>
              <a:spcBef>
                <a:spcPts val="259"/>
              </a:spcBef>
            </a:pPr>
            <a:r>
              <a:rPr dirty="0" sz="4800" spc="160" b="1">
                <a:solidFill>
                  <a:srgbClr val="FFFFFF"/>
                </a:solidFill>
                <a:latin typeface="Trebuchet MS"/>
                <a:cs typeface="Trebuchet MS"/>
              </a:rPr>
              <a:t>FERRAMENTA </a:t>
            </a:r>
            <a:r>
              <a:rPr dirty="0" sz="4800" spc="45" b="1">
                <a:solidFill>
                  <a:srgbClr val="FFFFFF"/>
                </a:solidFill>
                <a:latin typeface="Trebuchet MS"/>
                <a:cs typeface="Trebuchet MS"/>
              </a:rPr>
              <a:t>DE </a:t>
            </a:r>
            <a:r>
              <a:rPr dirty="0" sz="4800" spc="5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800" spc="210" b="1">
                <a:solidFill>
                  <a:srgbClr val="FFFFFF"/>
                </a:solidFill>
                <a:latin typeface="Trebuchet MS"/>
                <a:cs typeface="Trebuchet MS"/>
              </a:rPr>
              <a:t>AVALIAÇÃO</a:t>
            </a:r>
            <a:r>
              <a:rPr dirty="0" sz="4800" spc="-6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800" spc="290" b="1">
                <a:solidFill>
                  <a:srgbClr val="FFFFFF"/>
                </a:solidFill>
                <a:latin typeface="Trebuchet MS"/>
                <a:cs typeface="Trebuchet MS"/>
              </a:rPr>
              <a:t>RÁPIDA </a:t>
            </a:r>
            <a:r>
              <a:rPr dirty="0" sz="4800" spc="-143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800" spc="45" b="1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dirty="0" sz="4800" spc="-20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800" spc="390" b="1">
                <a:solidFill>
                  <a:srgbClr val="FFFFFF"/>
                </a:solidFill>
                <a:latin typeface="Trebuchet MS"/>
                <a:cs typeface="Trebuchet MS"/>
              </a:rPr>
              <a:t>RISCOS</a:t>
            </a:r>
            <a:r>
              <a:rPr dirty="0" sz="4800" spc="-15" b="1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4800" spc="254" b="1">
                <a:solidFill>
                  <a:srgbClr val="FFFFFF"/>
                </a:solidFill>
                <a:latin typeface="Trebuchet MS"/>
                <a:cs typeface="Trebuchet MS"/>
              </a:rPr>
              <a:t>(ARR)</a:t>
            </a:r>
            <a:endParaRPr sz="48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1479" y="8621838"/>
            <a:ext cx="145161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-515" b="1">
                <a:solidFill>
                  <a:srgbClr val="FFA500"/>
                </a:solidFill>
                <a:latin typeface="Trebuchet MS"/>
                <a:cs typeface="Trebuchet MS"/>
              </a:rPr>
              <a:t>0</a:t>
            </a:r>
            <a:r>
              <a:rPr dirty="0" sz="10000" spc="15" b="1">
                <a:solidFill>
                  <a:srgbClr val="FFA500"/>
                </a:solidFill>
                <a:latin typeface="Trebuchet MS"/>
                <a:cs typeface="Trebuchet MS"/>
              </a:rPr>
              <a:t>8</a:t>
            </a:r>
            <a:endParaRPr sz="10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049500" cy="10287000"/>
            <a:chOff x="0" y="0"/>
            <a:chExt cx="150495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5049500" cy="10287000"/>
            </a:xfrm>
            <a:custGeom>
              <a:avLst/>
              <a:gdLst/>
              <a:ahLst/>
              <a:cxnLst/>
              <a:rect l="l" t="t" r="r" b="b"/>
              <a:pathLst>
                <a:path w="15049500" h="10287000">
                  <a:moveTo>
                    <a:pt x="15049498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15049498" y="0"/>
                  </a:lnTo>
                  <a:lnTo>
                    <a:pt x="15049498" y="10286999"/>
                  </a:lnTo>
                  <a:close/>
                </a:path>
              </a:pathLst>
            </a:custGeom>
            <a:solidFill>
              <a:srgbClr val="0F25A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6609" y="1028700"/>
              <a:ext cx="4524374" cy="41433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7684" y="1028700"/>
              <a:ext cx="4524374" cy="41433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58759" y="1028700"/>
              <a:ext cx="4533899" cy="414337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29836" y="5359649"/>
            <a:ext cx="298005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220">
                <a:solidFill>
                  <a:srgbClr val="F4F5FB"/>
                </a:solidFill>
                <a:latin typeface="Tahoma"/>
                <a:cs typeface="Tahoma"/>
              </a:rPr>
              <a:t>FRIO</a:t>
            </a:r>
            <a:r>
              <a:rPr dirty="0" sz="3000" spc="365">
                <a:solidFill>
                  <a:srgbClr val="F4F5FB"/>
                </a:solidFill>
                <a:latin typeface="Tahoma"/>
                <a:cs typeface="Tahoma"/>
              </a:rPr>
              <a:t> </a:t>
            </a:r>
            <a:r>
              <a:rPr dirty="0" sz="3000" spc="280">
                <a:solidFill>
                  <a:srgbClr val="F4F5FB"/>
                </a:solidFill>
                <a:latin typeface="Tahoma"/>
                <a:cs typeface="Tahoma"/>
              </a:rPr>
              <a:t>INTENSO</a:t>
            </a:r>
            <a:endParaRPr sz="30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33036" y="6293887"/>
            <a:ext cx="4739640" cy="1657350"/>
            <a:chOff x="733036" y="6293887"/>
            <a:chExt cx="4739640" cy="165735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3036" y="6293887"/>
              <a:ext cx="95250" cy="9524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3036" y="7074937"/>
              <a:ext cx="95250" cy="9524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3036" y="7465462"/>
              <a:ext cx="95250" cy="9524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76956" y="6293887"/>
              <a:ext cx="95250" cy="9524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76956" y="6684412"/>
              <a:ext cx="95250" cy="9524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76956" y="7074937"/>
              <a:ext cx="95250" cy="9524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76956" y="7855987"/>
              <a:ext cx="95250" cy="9524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977809" y="6086229"/>
            <a:ext cx="4021454" cy="15875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414020">
              <a:lnSpc>
                <a:spcPct val="125000"/>
              </a:lnSpc>
              <a:spcBef>
                <a:spcPts val="95"/>
              </a:spcBef>
            </a:pPr>
            <a:r>
              <a:rPr dirty="0" sz="2050" spc="210">
                <a:solidFill>
                  <a:srgbClr val="F4F5FB"/>
                </a:solidFill>
                <a:latin typeface="Trebuchet MS"/>
                <a:cs typeface="Trebuchet MS"/>
              </a:rPr>
              <a:t>PESSOAS </a:t>
            </a:r>
            <a:r>
              <a:rPr dirty="0" sz="2050" spc="125">
                <a:solidFill>
                  <a:srgbClr val="F4F5FB"/>
                </a:solidFill>
                <a:latin typeface="Trebuchet MS"/>
                <a:cs typeface="Trebuchet MS"/>
              </a:rPr>
              <a:t>EM </a:t>
            </a:r>
            <a:r>
              <a:rPr dirty="0" sz="2050" spc="160">
                <a:solidFill>
                  <a:srgbClr val="F4F5FB"/>
                </a:solidFill>
                <a:latin typeface="Trebuchet MS"/>
                <a:cs typeface="Trebuchet MS"/>
              </a:rPr>
              <a:t>SITUAÇÃO </a:t>
            </a:r>
            <a:r>
              <a:rPr dirty="0" sz="2050" spc="100">
                <a:solidFill>
                  <a:srgbClr val="F4F5FB"/>
                </a:solidFill>
                <a:latin typeface="Trebuchet MS"/>
                <a:cs typeface="Trebuchet MS"/>
              </a:rPr>
              <a:t>DE </a:t>
            </a:r>
            <a:r>
              <a:rPr dirty="0" sz="2050" spc="105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45">
                <a:solidFill>
                  <a:srgbClr val="F4F5FB"/>
                </a:solidFill>
                <a:latin typeface="Trebuchet MS"/>
                <a:cs typeface="Trebuchet MS"/>
              </a:rPr>
              <a:t>VULNERABILIDADEE</a:t>
            </a:r>
            <a:r>
              <a:rPr dirty="0" sz="2050" spc="60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70">
                <a:solidFill>
                  <a:srgbClr val="F4F5FB"/>
                </a:solidFill>
                <a:latin typeface="Trebuchet MS"/>
                <a:cs typeface="Trebuchet MS"/>
              </a:rPr>
              <a:t>SOCIAL </a:t>
            </a:r>
            <a:r>
              <a:rPr dirty="0" sz="2050" spc="-600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25">
                <a:solidFill>
                  <a:srgbClr val="F4F5FB"/>
                </a:solidFill>
                <a:latin typeface="Trebuchet MS"/>
                <a:cs typeface="Trebuchet MS"/>
              </a:rPr>
              <a:t>QUEBRA</a:t>
            </a:r>
            <a:r>
              <a:rPr dirty="0" sz="2050" spc="114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00">
                <a:solidFill>
                  <a:srgbClr val="F4F5FB"/>
                </a:solidFill>
                <a:latin typeface="Trebuchet MS"/>
                <a:cs typeface="Trebuchet MS"/>
              </a:rPr>
              <a:t>DE</a:t>
            </a:r>
            <a:r>
              <a:rPr dirty="0" sz="2050" spc="114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60">
                <a:solidFill>
                  <a:srgbClr val="F4F5FB"/>
                </a:solidFill>
                <a:latin typeface="Trebuchet MS"/>
                <a:cs typeface="Trebuchet MS"/>
              </a:rPr>
              <a:t>SAFRA</a:t>
            </a:r>
            <a:endParaRPr sz="20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dirty="0" sz="2050" spc="155">
                <a:solidFill>
                  <a:srgbClr val="F4F5FB"/>
                </a:solidFill>
                <a:latin typeface="Trebuchet MS"/>
                <a:cs typeface="Trebuchet MS"/>
              </a:rPr>
              <a:t>IMPACTOS</a:t>
            </a:r>
            <a:r>
              <a:rPr dirty="0" sz="2050" spc="90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75">
                <a:solidFill>
                  <a:srgbClr val="F4F5FB"/>
                </a:solidFill>
                <a:latin typeface="Trebuchet MS"/>
                <a:cs typeface="Trebuchet MS"/>
              </a:rPr>
              <a:t>SOCIOECONÔMICOS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73756" y="5359649"/>
            <a:ext cx="4244340" cy="2705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225">
                <a:solidFill>
                  <a:srgbClr val="F4F5FB"/>
                </a:solidFill>
                <a:latin typeface="Tahoma"/>
                <a:cs typeface="Tahoma"/>
              </a:rPr>
              <a:t>VENTO</a:t>
            </a:r>
            <a:endParaRPr sz="3000">
              <a:latin typeface="Tahoma"/>
              <a:cs typeface="Tahoma"/>
            </a:endParaRPr>
          </a:p>
          <a:p>
            <a:pPr marL="460375" marR="5080">
              <a:lnSpc>
                <a:spcPct val="125000"/>
              </a:lnSpc>
              <a:spcBef>
                <a:spcPts val="2115"/>
              </a:spcBef>
            </a:pPr>
            <a:r>
              <a:rPr dirty="0" sz="2050" spc="105">
                <a:solidFill>
                  <a:srgbClr val="F4F5FB"/>
                </a:solidFill>
                <a:latin typeface="Trebuchet MS"/>
                <a:cs typeface="Trebuchet MS"/>
              </a:rPr>
              <a:t>FALTA </a:t>
            </a:r>
            <a:r>
              <a:rPr dirty="0" sz="2050" spc="100">
                <a:solidFill>
                  <a:srgbClr val="F4F5FB"/>
                </a:solidFill>
                <a:latin typeface="Trebuchet MS"/>
                <a:cs typeface="Trebuchet MS"/>
              </a:rPr>
              <a:t>DE </a:t>
            </a:r>
            <a:r>
              <a:rPr dirty="0" sz="2050" spc="140">
                <a:solidFill>
                  <a:srgbClr val="F4F5FB"/>
                </a:solidFill>
                <a:latin typeface="Trebuchet MS"/>
                <a:cs typeface="Trebuchet MS"/>
              </a:rPr>
              <a:t>ENERGIA </a:t>
            </a:r>
            <a:r>
              <a:rPr dirty="0" sz="2050" spc="135">
                <a:solidFill>
                  <a:srgbClr val="F4F5FB"/>
                </a:solidFill>
                <a:latin typeface="Trebuchet MS"/>
                <a:cs typeface="Trebuchet MS"/>
              </a:rPr>
              <a:t>ELÉTRICA </a:t>
            </a:r>
            <a:r>
              <a:rPr dirty="0" sz="2050" spc="-605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30">
                <a:solidFill>
                  <a:srgbClr val="F4F5FB"/>
                </a:solidFill>
                <a:latin typeface="Trebuchet MS"/>
                <a:cs typeface="Trebuchet MS"/>
              </a:rPr>
              <a:t>IMPACTO</a:t>
            </a:r>
            <a:r>
              <a:rPr dirty="0" sz="2050" spc="110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75">
                <a:solidFill>
                  <a:srgbClr val="F4F5FB"/>
                </a:solidFill>
                <a:latin typeface="Trebuchet MS"/>
                <a:cs typeface="Trebuchet MS"/>
              </a:rPr>
              <a:t>NOS</a:t>
            </a:r>
            <a:r>
              <a:rPr dirty="0" sz="2050" spc="110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70">
                <a:solidFill>
                  <a:srgbClr val="F4F5FB"/>
                </a:solidFill>
                <a:latin typeface="Trebuchet MS"/>
                <a:cs typeface="Trebuchet MS"/>
              </a:rPr>
              <a:t>HOSPITAIS</a:t>
            </a:r>
            <a:endParaRPr sz="2050">
              <a:latin typeface="Trebuchet MS"/>
              <a:cs typeface="Trebuchet MS"/>
            </a:endParaRPr>
          </a:p>
          <a:p>
            <a:pPr marL="460375" marR="374650">
              <a:lnSpc>
                <a:spcPct val="125000"/>
              </a:lnSpc>
            </a:pPr>
            <a:r>
              <a:rPr dirty="0" sz="2050" spc="135">
                <a:solidFill>
                  <a:srgbClr val="F4F5FB"/>
                </a:solidFill>
                <a:latin typeface="Trebuchet MS"/>
                <a:cs typeface="Trebuchet MS"/>
              </a:rPr>
              <a:t>PREJUÍZOS</a:t>
            </a:r>
            <a:r>
              <a:rPr dirty="0" sz="2050" spc="100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25">
                <a:solidFill>
                  <a:srgbClr val="F4F5FB"/>
                </a:solidFill>
                <a:latin typeface="Trebuchet MS"/>
                <a:cs typeface="Trebuchet MS"/>
              </a:rPr>
              <a:t>COM</a:t>
            </a:r>
            <a:r>
              <a:rPr dirty="0" sz="2050" spc="100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10">
                <a:solidFill>
                  <a:srgbClr val="F4F5FB"/>
                </a:solidFill>
                <a:latin typeface="Trebuchet MS"/>
                <a:cs typeface="Trebuchet MS"/>
              </a:rPr>
              <a:t>PERDA</a:t>
            </a:r>
            <a:r>
              <a:rPr dirty="0" sz="2050" spc="100">
                <a:solidFill>
                  <a:srgbClr val="F4F5FB"/>
                </a:solidFill>
                <a:latin typeface="Trebuchet MS"/>
                <a:cs typeface="Trebuchet MS"/>
              </a:rPr>
              <a:t> DE </a:t>
            </a:r>
            <a:r>
              <a:rPr dirty="0" sz="2050" spc="-605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70">
                <a:solidFill>
                  <a:srgbClr val="F4F5FB"/>
                </a:solidFill>
                <a:latin typeface="Trebuchet MS"/>
                <a:cs typeface="Trebuchet MS"/>
              </a:rPr>
              <a:t>PERECÍVEIS</a:t>
            </a:r>
            <a:endParaRPr sz="2050">
              <a:latin typeface="Trebuchet MS"/>
              <a:cs typeface="Trebuchet MS"/>
            </a:endParaRPr>
          </a:p>
          <a:p>
            <a:pPr marL="460375">
              <a:lnSpc>
                <a:spcPct val="100000"/>
              </a:lnSpc>
              <a:spcBef>
                <a:spcPts val="615"/>
              </a:spcBef>
            </a:pPr>
            <a:r>
              <a:rPr dirty="0" sz="2050" spc="175">
                <a:solidFill>
                  <a:srgbClr val="F4F5FB"/>
                </a:solidFill>
                <a:latin typeface="Trebuchet MS"/>
                <a:cs typeface="Trebuchet MS"/>
              </a:rPr>
              <a:t>CAOS</a:t>
            </a:r>
            <a:r>
              <a:rPr dirty="0" sz="2050" spc="70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40">
                <a:solidFill>
                  <a:srgbClr val="F4F5FB"/>
                </a:solidFill>
                <a:latin typeface="Trebuchet MS"/>
                <a:cs typeface="Trebuchet MS"/>
              </a:rPr>
              <a:t>(GERADORES)</a:t>
            </a:r>
            <a:endParaRPr sz="2050">
              <a:latin typeface="Trebuchet MS"/>
              <a:cs typeface="Trebuchet M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0222648" y="6293887"/>
            <a:ext cx="95250" cy="2047875"/>
            <a:chOff x="10222648" y="6293887"/>
            <a:chExt cx="95250" cy="2047875"/>
          </a:xfrm>
        </p:grpSpPr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22648" y="6293887"/>
              <a:ext cx="95250" cy="9524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22648" y="6684412"/>
              <a:ext cx="95250" cy="9524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22648" y="7074937"/>
              <a:ext cx="95250" cy="9524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22648" y="7855987"/>
              <a:ext cx="95250" cy="9524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22648" y="8246512"/>
              <a:ext cx="95250" cy="95249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10019448" y="5359649"/>
            <a:ext cx="3874770" cy="30956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225">
                <a:solidFill>
                  <a:srgbClr val="F4F5FB"/>
                </a:solidFill>
                <a:latin typeface="Tahoma"/>
                <a:cs typeface="Tahoma"/>
              </a:rPr>
              <a:t>VENTO</a:t>
            </a:r>
            <a:endParaRPr sz="3000">
              <a:latin typeface="Tahoma"/>
              <a:cs typeface="Tahoma"/>
            </a:endParaRPr>
          </a:p>
          <a:p>
            <a:pPr marL="460375">
              <a:lnSpc>
                <a:spcPct val="100000"/>
              </a:lnSpc>
              <a:spcBef>
                <a:spcPts val="2730"/>
              </a:spcBef>
            </a:pPr>
            <a:r>
              <a:rPr dirty="0" sz="2050" spc="100">
                <a:solidFill>
                  <a:srgbClr val="F4F5FB"/>
                </a:solidFill>
                <a:latin typeface="Trebuchet MS"/>
                <a:cs typeface="Trebuchet MS"/>
              </a:rPr>
              <a:t>AGRAVO</a:t>
            </a:r>
            <a:r>
              <a:rPr dirty="0" sz="2050" spc="95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45">
                <a:solidFill>
                  <a:srgbClr val="F4F5FB"/>
                </a:solidFill>
                <a:latin typeface="Trebuchet MS"/>
                <a:cs typeface="Trebuchet MS"/>
              </a:rPr>
              <a:t>A</a:t>
            </a:r>
            <a:r>
              <a:rPr dirty="0" sz="2050" spc="100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65">
                <a:solidFill>
                  <a:srgbClr val="F4F5FB"/>
                </a:solidFill>
                <a:latin typeface="Trebuchet MS"/>
                <a:cs typeface="Trebuchet MS"/>
              </a:rPr>
              <a:t>SAÚDE</a:t>
            </a:r>
            <a:endParaRPr sz="2050">
              <a:latin typeface="Trebuchet MS"/>
              <a:cs typeface="Trebuchet MS"/>
            </a:endParaRPr>
          </a:p>
          <a:p>
            <a:pPr marL="460375" marR="5080">
              <a:lnSpc>
                <a:spcPct val="125000"/>
              </a:lnSpc>
            </a:pPr>
            <a:r>
              <a:rPr dirty="0" sz="2050" spc="130">
                <a:solidFill>
                  <a:srgbClr val="F4F5FB"/>
                </a:solidFill>
                <a:latin typeface="Trebuchet MS"/>
                <a:cs typeface="Trebuchet MS"/>
              </a:rPr>
              <a:t>IMPACTO </a:t>
            </a:r>
            <a:r>
              <a:rPr dirty="0" sz="2050" spc="175">
                <a:solidFill>
                  <a:srgbClr val="F4F5FB"/>
                </a:solidFill>
                <a:latin typeface="Trebuchet MS"/>
                <a:cs typeface="Trebuchet MS"/>
              </a:rPr>
              <a:t>NOS </a:t>
            </a:r>
            <a:r>
              <a:rPr dirty="0" sz="2050" spc="170">
                <a:solidFill>
                  <a:srgbClr val="F4F5FB"/>
                </a:solidFill>
                <a:latin typeface="Trebuchet MS"/>
                <a:cs typeface="Trebuchet MS"/>
              </a:rPr>
              <a:t>HOSPITAIS </a:t>
            </a:r>
            <a:r>
              <a:rPr dirty="0" sz="2050" spc="175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35">
                <a:solidFill>
                  <a:srgbClr val="F4F5FB"/>
                </a:solidFill>
                <a:latin typeface="Trebuchet MS"/>
                <a:cs typeface="Trebuchet MS"/>
              </a:rPr>
              <a:t>PREJUÍZOS</a:t>
            </a:r>
            <a:r>
              <a:rPr dirty="0" sz="2050" spc="100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25">
                <a:solidFill>
                  <a:srgbClr val="F4F5FB"/>
                </a:solidFill>
                <a:latin typeface="Trebuchet MS"/>
                <a:cs typeface="Trebuchet MS"/>
              </a:rPr>
              <a:t>COM</a:t>
            </a:r>
            <a:r>
              <a:rPr dirty="0" sz="2050" spc="100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10">
                <a:solidFill>
                  <a:srgbClr val="F4F5FB"/>
                </a:solidFill>
                <a:latin typeface="Trebuchet MS"/>
                <a:cs typeface="Trebuchet MS"/>
              </a:rPr>
              <a:t>PERDA</a:t>
            </a:r>
            <a:r>
              <a:rPr dirty="0" sz="2050" spc="100">
                <a:solidFill>
                  <a:srgbClr val="F4F5FB"/>
                </a:solidFill>
                <a:latin typeface="Trebuchet MS"/>
                <a:cs typeface="Trebuchet MS"/>
              </a:rPr>
              <a:t> DE </a:t>
            </a:r>
            <a:r>
              <a:rPr dirty="0" sz="2050" spc="-605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70">
                <a:solidFill>
                  <a:srgbClr val="F4F5FB"/>
                </a:solidFill>
                <a:latin typeface="Trebuchet MS"/>
                <a:cs typeface="Trebuchet MS"/>
              </a:rPr>
              <a:t>PERECÍVEIS</a:t>
            </a:r>
            <a:endParaRPr sz="2050">
              <a:latin typeface="Trebuchet MS"/>
              <a:cs typeface="Trebuchet MS"/>
            </a:endParaRPr>
          </a:p>
          <a:p>
            <a:pPr marL="460375" marR="836294">
              <a:lnSpc>
                <a:spcPct val="125000"/>
              </a:lnSpc>
            </a:pPr>
            <a:r>
              <a:rPr dirty="0" sz="2050" spc="114">
                <a:solidFill>
                  <a:srgbClr val="F4F5FB"/>
                </a:solidFill>
                <a:latin typeface="Trebuchet MS"/>
                <a:cs typeface="Trebuchet MS"/>
              </a:rPr>
              <a:t>QUEDA </a:t>
            </a:r>
            <a:r>
              <a:rPr dirty="0" sz="2050" spc="100">
                <a:solidFill>
                  <a:srgbClr val="F4F5FB"/>
                </a:solidFill>
                <a:latin typeface="Trebuchet MS"/>
                <a:cs typeface="Trebuchet MS"/>
              </a:rPr>
              <a:t>DE </a:t>
            </a:r>
            <a:r>
              <a:rPr dirty="0" sz="2050" spc="145">
                <a:solidFill>
                  <a:srgbClr val="F4F5FB"/>
                </a:solidFill>
                <a:latin typeface="Trebuchet MS"/>
                <a:cs typeface="Trebuchet MS"/>
              </a:rPr>
              <a:t>ÁRVORES </a:t>
            </a:r>
            <a:r>
              <a:rPr dirty="0" sz="2050" spc="-610">
                <a:solidFill>
                  <a:srgbClr val="F4F5FB"/>
                </a:solidFill>
                <a:latin typeface="Trebuchet MS"/>
                <a:cs typeface="Trebuchet MS"/>
              </a:rPr>
              <a:t> </a:t>
            </a:r>
            <a:r>
              <a:rPr dirty="0" sz="2050" spc="160">
                <a:solidFill>
                  <a:srgbClr val="F4F5FB"/>
                </a:solidFill>
                <a:latin typeface="Trebuchet MS"/>
                <a:cs typeface="Trebuchet MS"/>
              </a:rPr>
              <a:t>DESTELHAMENTOS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799234" y="609062"/>
            <a:ext cx="145161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0" spc="-515" b="1">
                <a:solidFill>
                  <a:srgbClr val="FFA500"/>
                </a:solidFill>
                <a:latin typeface="Trebuchet MS"/>
                <a:cs typeface="Trebuchet MS"/>
              </a:rPr>
              <a:t>0</a:t>
            </a:r>
            <a:r>
              <a:rPr dirty="0" sz="10000" spc="15" b="1">
                <a:solidFill>
                  <a:srgbClr val="FFA500"/>
                </a:solidFill>
                <a:latin typeface="Trebuchet MS"/>
                <a:cs typeface="Trebuchet MS"/>
              </a:rPr>
              <a:t>9</a:t>
            </a:r>
            <a:endParaRPr sz="10000">
              <a:latin typeface="Trebuchet MS"/>
              <a:cs typeface="Trebuchet MS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0974313" y="9258300"/>
            <a:ext cx="4077335" cy="1028700"/>
            <a:chOff x="10974313" y="9258300"/>
            <a:chExt cx="4077335" cy="1028700"/>
          </a:xfrm>
        </p:grpSpPr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74313" y="9301644"/>
              <a:ext cx="1104899" cy="98535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022355" y="9258300"/>
              <a:ext cx="1028699" cy="101917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203372" y="9438846"/>
              <a:ext cx="1695449" cy="8477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COORDENADORIA INTERMUNICIPAL PARA REDUÇÃO DO RISCO DE DESASTRES</dc:creator>
  <cp:keywords>DAFMOzgtLBw,BAE7gySr7uw</cp:keywords>
  <dc:title>Seminário</dc:title>
  <dcterms:created xsi:type="dcterms:W3CDTF">2022-12-06T14:01:31Z</dcterms:created>
  <dcterms:modified xsi:type="dcterms:W3CDTF">2022-12-06T14:01:31Z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2022-12-06T00:00:00Z</vt:filetime>
  </property>
  <property fmtid="{D5CDD505-2E9C-101B-9397-08002B2CF9AE}" pid="3" name="Creator">
    <vt:lpwstr>Canva</vt:lpwstr>
  </property>
  <property fmtid="{D5CDD505-2E9C-101B-9397-08002B2CF9AE}" pid="4" name="LastSaved">
    <vt:filetime>2022-12-06T00:00:00Z</vt:filetime>
  </property>
</Properties>
</file>