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56" r:id="rId4"/>
  </p:sldMasterIdLst>
  <p:notesMasterIdLst>
    <p:notesMasterId r:id="rId27"/>
  </p:notesMasterIdLst>
  <p:handoutMasterIdLst>
    <p:handoutMasterId r:id="rId28"/>
  </p:handoutMasterIdLst>
  <p:sldIdLst>
    <p:sldId id="2318" r:id="rId5"/>
    <p:sldId id="3575" r:id="rId6"/>
    <p:sldId id="2420" r:id="rId7"/>
    <p:sldId id="3603" r:id="rId8"/>
    <p:sldId id="2315" r:id="rId9"/>
    <p:sldId id="3625" r:id="rId10"/>
    <p:sldId id="3604" r:id="rId11"/>
    <p:sldId id="3605" r:id="rId12"/>
    <p:sldId id="3628" r:id="rId13"/>
    <p:sldId id="430" r:id="rId14"/>
    <p:sldId id="677" r:id="rId15"/>
    <p:sldId id="3578" r:id="rId16"/>
    <p:sldId id="3609" r:id="rId17"/>
    <p:sldId id="3591" r:id="rId18"/>
    <p:sldId id="2334" r:id="rId19"/>
    <p:sldId id="3583" r:id="rId20"/>
    <p:sldId id="2333" r:id="rId21"/>
    <p:sldId id="2427" r:id="rId22"/>
    <p:sldId id="3593" r:id="rId23"/>
    <p:sldId id="2303" r:id="rId24"/>
    <p:sldId id="3611" r:id="rId25"/>
    <p:sldId id="3594" r:id="rId26"/>
  </p:sldIdLst>
  <p:sldSz cx="12192000" cy="6858000"/>
  <p:notesSz cx="7315200" cy="9601200"/>
  <p:embeddedFontLst>
    <p:embeddedFont>
      <p:font typeface="ActaW01-Bold" panose="02000503070000020004" charset="0"/>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Roboto" panose="02000000000000000000" pitchFamily="2" charset="0"/>
      <p:regular r:id="rId36"/>
      <p:bold r:id="rId37"/>
      <p:italic r:id="rId38"/>
      <p:boldItalic r:id="rId39"/>
    </p:embeddedFont>
    <p:embeddedFont>
      <p:font typeface="Roboto Black" panose="02000000000000000000" pitchFamily="2" charset="0"/>
      <p:bold r:id="rId40"/>
      <p:boldItalic r:id="rId41"/>
    </p:embeddedFont>
    <p:embeddedFont>
      <p:font typeface="Source Sans Pro Semibold" panose="020B0603030403020204" pitchFamily="34" charset="0"/>
      <p:bold r:id="rId42"/>
      <p:boldItalic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obal Lopez Maciel" initials="CLM" lastIdx="1" clrIdx="0">
    <p:extLst>
      <p:ext uri="{19B8F6BF-5375-455C-9EA6-DF929625EA0E}">
        <p15:presenceInfo xmlns:p15="http://schemas.microsoft.com/office/powerpoint/2012/main" userId="Cristobal Lopez Mac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99BD"/>
    <a:srgbClr val="92659B"/>
    <a:srgbClr val="470054"/>
    <a:srgbClr val="6C0082"/>
    <a:srgbClr val="461853"/>
    <a:srgbClr val="E7E6E6"/>
    <a:srgbClr val="4C005A"/>
    <a:srgbClr val="FDFDFA"/>
    <a:srgbClr val="77527E"/>
    <a:srgbClr val="01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66D63-92E7-4549-8465-D2C4968E3995}" v="1" dt="2022-12-07T11:51:56.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4" autoAdjust="0"/>
    <p:restoredTop sz="79258" autoAdjust="0"/>
  </p:normalViewPr>
  <p:slideViewPr>
    <p:cSldViewPr snapToGrid="0" snapToObjects="1">
      <p:cViewPr varScale="1">
        <p:scale>
          <a:sx n="50" d="100"/>
          <a:sy n="50" d="100"/>
        </p:scale>
        <p:origin x="131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20" d="100"/>
          <a:sy n="120" d="100"/>
        </p:scale>
        <p:origin x="41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Campelo" userId="dfae0f6035145f50" providerId="LiveId" clId="{62A66D63-92E7-4549-8465-D2C4968E3995}"/>
    <pc:docChg chg="custSel addSld delSld modSld sldOrd">
      <pc:chgData name="Adriana Campelo" userId="dfae0f6035145f50" providerId="LiveId" clId="{62A66D63-92E7-4549-8465-D2C4968E3995}" dt="2022-12-07T11:59:58.991" v="97" actId="47"/>
      <pc:docMkLst>
        <pc:docMk/>
      </pc:docMkLst>
      <pc:sldChg chg="add ord">
        <pc:chgData name="Adriana Campelo" userId="dfae0f6035145f50" providerId="LiveId" clId="{62A66D63-92E7-4549-8465-D2C4968E3995}" dt="2022-12-07T11:54:41.162" v="60"/>
        <pc:sldMkLst>
          <pc:docMk/>
          <pc:sldMk cId="136713354" sldId="430"/>
        </pc:sldMkLst>
      </pc:sldChg>
      <pc:sldChg chg="add del modTransition">
        <pc:chgData name="Adriana Campelo" userId="dfae0f6035145f50" providerId="LiveId" clId="{62A66D63-92E7-4549-8465-D2C4968E3995}" dt="2022-12-07T11:58:05.749" v="83" actId="47"/>
        <pc:sldMkLst>
          <pc:docMk/>
          <pc:sldMk cId="3355316950" sldId="431"/>
        </pc:sldMkLst>
      </pc:sldChg>
      <pc:sldChg chg="add del modTransition">
        <pc:chgData name="Adriana Campelo" userId="dfae0f6035145f50" providerId="LiveId" clId="{62A66D63-92E7-4549-8465-D2C4968E3995}" dt="2022-12-07T11:55:26.847" v="64" actId="47"/>
        <pc:sldMkLst>
          <pc:docMk/>
          <pc:sldMk cId="530600030" sldId="637"/>
        </pc:sldMkLst>
      </pc:sldChg>
      <pc:sldChg chg="add ord modTransition">
        <pc:chgData name="Adriana Campelo" userId="dfae0f6035145f50" providerId="LiveId" clId="{62A66D63-92E7-4549-8465-D2C4968E3995}" dt="2022-12-07T11:55:00.196" v="62"/>
        <pc:sldMkLst>
          <pc:docMk/>
          <pc:sldMk cId="1202962259" sldId="677"/>
        </pc:sldMkLst>
      </pc:sldChg>
      <pc:sldChg chg="add del modTransition modNotes">
        <pc:chgData name="Adriana Campelo" userId="dfae0f6035145f50" providerId="LiveId" clId="{62A66D63-92E7-4549-8465-D2C4968E3995}" dt="2022-12-07T11:55:18.916" v="63" actId="47"/>
        <pc:sldMkLst>
          <pc:docMk/>
          <pc:sldMk cId="2358703221" sldId="2290"/>
        </pc:sldMkLst>
      </pc:sldChg>
      <pc:sldChg chg="add del modTransition">
        <pc:chgData name="Adriana Campelo" userId="dfae0f6035145f50" providerId="LiveId" clId="{62A66D63-92E7-4549-8465-D2C4968E3995}" dt="2022-12-07T11:57:57.519" v="78" actId="47"/>
        <pc:sldMkLst>
          <pc:docMk/>
          <pc:sldMk cId="1234286761" sldId="2305"/>
        </pc:sldMkLst>
      </pc:sldChg>
      <pc:sldChg chg="add ord">
        <pc:chgData name="Adriana Campelo" userId="dfae0f6035145f50" providerId="LiveId" clId="{62A66D63-92E7-4549-8465-D2C4968E3995}" dt="2022-12-07T11:56:58.592" v="72"/>
        <pc:sldMkLst>
          <pc:docMk/>
          <pc:sldMk cId="2181842073" sldId="2333"/>
        </pc:sldMkLst>
      </pc:sldChg>
      <pc:sldChg chg="del">
        <pc:chgData name="Adriana Campelo" userId="dfae0f6035145f50" providerId="LiveId" clId="{62A66D63-92E7-4549-8465-D2C4968E3995}" dt="2022-12-07T11:58:38.178" v="93" actId="47"/>
        <pc:sldMkLst>
          <pc:docMk/>
          <pc:sldMk cId="2362014270" sldId="2337"/>
        </pc:sldMkLst>
      </pc:sldChg>
      <pc:sldChg chg="del">
        <pc:chgData name="Adriana Campelo" userId="dfae0f6035145f50" providerId="LiveId" clId="{62A66D63-92E7-4549-8465-D2C4968E3995}" dt="2022-12-07T11:57:15.188" v="75" actId="47"/>
        <pc:sldMkLst>
          <pc:docMk/>
          <pc:sldMk cId="3220354076" sldId="2357"/>
        </pc:sldMkLst>
      </pc:sldChg>
      <pc:sldChg chg="add del modTransition">
        <pc:chgData name="Adriana Campelo" userId="dfae0f6035145f50" providerId="LiveId" clId="{62A66D63-92E7-4549-8465-D2C4968E3995}" dt="2022-12-07T11:56:19.458" v="69" actId="47"/>
        <pc:sldMkLst>
          <pc:docMk/>
          <pc:sldMk cId="1242855099" sldId="2407"/>
        </pc:sldMkLst>
      </pc:sldChg>
      <pc:sldChg chg="del">
        <pc:chgData name="Adriana Campelo" userId="dfae0f6035145f50" providerId="LiveId" clId="{62A66D63-92E7-4549-8465-D2C4968E3995}" dt="2022-12-07T11:49:52.434" v="2" actId="47"/>
        <pc:sldMkLst>
          <pc:docMk/>
          <pc:sldMk cId="3562057011" sldId="2415"/>
        </pc:sldMkLst>
      </pc:sldChg>
      <pc:sldChg chg="del">
        <pc:chgData name="Adriana Campelo" userId="dfae0f6035145f50" providerId="LiveId" clId="{62A66D63-92E7-4549-8465-D2C4968E3995}" dt="2022-12-07T11:57:06.287" v="73" actId="47"/>
        <pc:sldMkLst>
          <pc:docMk/>
          <pc:sldMk cId="1386886547" sldId="2419"/>
        </pc:sldMkLst>
      </pc:sldChg>
      <pc:sldChg chg="del">
        <pc:chgData name="Adriana Campelo" userId="dfae0f6035145f50" providerId="LiveId" clId="{62A66D63-92E7-4549-8465-D2C4968E3995}" dt="2022-12-07T11:57:09.951" v="74" actId="47"/>
        <pc:sldMkLst>
          <pc:docMk/>
          <pc:sldMk cId="3092485943" sldId="2421"/>
        </pc:sldMkLst>
      </pc:sldChg>
      <pc:sldChg chg="add ord">
        <pc:chgData name="Adriana Campelo" userId="dfae0f6035145f50" providerId="LiveId" clId="{62A66D63-92E7-4549-8465-D2C4968E3995}" dt="2022-12-07T11:58:54.543" v="95"/>
        <pc:sldMkLst>
          <pc:docMk/>
          <pc:sldMk cId="1216690960" sldId="2427"/>
        </pc:sldMkLst>
      </pc:sldChg>
      <pc:sldChg chg="ord">
        <pc:chgData name="Adriana Campelo" userId="dfae0f6035145f50" providerId="LiveId" clId="{62A66D63-92E7-4549-8465-D2C4968E3995}" dt="2022-12-07T11:55:53.451" v="68"/>
        <pc:sldMkLst>
          <pc:docMk/>
          <pc:sldMk cId="3980471108" sldId="3578"/>
        </pc:sldMkLst>
      </pc:sldChg>
      <pc:sldChg chg="add del modNotes">
        <pc:chgData name="Adriana Campelo" userId="dfae0f6035145f50" providerId="LiveId" clId="{62A66D63-92E7-4549-8465-D2C4968E3995}" dt="2022-12-07T11:56:29.507" v="70" actId="47"/>
        <pc:sldMkLst>
          <pc:docMk/>
          <pc:sldMk cId="4162087558" sldId="3580"/>
        </pc:sldMkLst>
      </pc:sldChg>
      <pc:sldChg chg="add del modTransition">
        <pc:chgData name="Adriana Campelo" userId="dfae0f6035145f50" providerId="LiveId" clId="{62A66D63-92E7-4549-8465-D2C4968E3995}" dt="2022-12-07T11:58:02.949" v="81" actId="47"/>
        <pc:sldMkLst>
          <pc:docMk/>
          <pc:sldMk cId="1314827226" sldId="3582"/>
        </pc:sldMkLst>
      </pc:sldChg>
      <pc:sldChg chg="add del">
        <pc:chgData name="Adriana Campelo" userId="dfae0f6035145f50" providerId="LiveId" clId="{62A66D63-92E7-4549-8465-D2C4968E3995}" dt="2022-12-07T11:52:13.565" v="43" actId="47"/>
        <pc:sldMkLst>
          <pc:docMk/>
          <pc:sldMk cId="2720685856" sldId="3587"/>
        </pc:sldMkLst>
      </pc:sldChg>
      <pc:sldChg chg="add del">
        <pc:chgData name="Adriana Campelo" userId="dfae0f6035145f50" providerId="LiveId" clId="{62A66D63-92E7-4549-8465-D2C4968E3995}" dt="2022-12-07T11:52:10.421" v="41" actId="47"/>
        <pc:sldMkLst>
          <pc:docMk/>
          <pc:sldMk cId="167503361" sldId="3589"/>
        </pc:sldMkLst>
      </pc:sldChg>
      <pc:sldChg chg="add del modTransition">
        <pc:chgData name="Adriana Campelo" userId="dfae0f6035145f50" providerId="LiveId" clId="{62A66D63-92E7-4549-8465-D2C4968E3995}" dt="2022-12-07T11:57:34.910" v="76" actId="47"/>
        <pc:sldMkLst>
          <pc:docMk/>
          <pc:sldMk cId="2536364897" sldId="3590"/>
        </pc:sldMkLst>
      </pc:sldChg>
      <pc:sldChg chg="modSp mod">
        <pc:chgData name="Adriana Campelo" userId="dfae0f6035145f50" providerId="LiveId" clId="{62A66D63-92E7-4549-8465-D2C4968E3995}" dt="2022-12-07T11:50:23.128" v="32" actId="20577"/>
        <pc:sldMkLst>
          <pc:docMk/>
          <pc:sldMk cId="1379622389" sldId="3594"/>
        </pc:sldMkLst>
        <pc:spChg chg="mod">
          <ac:chgData name="Adriana Campelo" userId="dfae0f6035145f50" providerId="LiveId" clId="{62A66D63-92E7-4549-8465-D2C4968E3995}" dt="2022-12-07T11:50:23.128" v="32" actId="20577"/>
          <ac:spMkLst>
            <pc:docMk/>
            <pc:sldMk cId="1379622389" sldId="3594"/>
            <ac:spMk id="12" creationId="{0C0029D2-C748-4CD1-B3BC-20B9A495E7A6}"/>
          </ac:spMkLst>
        </pc:spChg>
      </pc:sldChg>
      <pc:sldChg chg="add del">
        <pc:chgData name="Adriana Campelo" userId="dfae0f6035145f50" providerId="LiveId" clId="{62A66D63-92E7-4549-8465-D2C4968E3995}" dt="2022-12-07T11:52:06.936" v="40" actId="47"/>
        <pc:sldMkLst>
          <pc:docMk/>
          <pc:sldMk cId="485949434" sldId="3595"/>
        </pc:sldMkLst>
      </pc:sldChg>
      <pc:sldChg chg="del">
        <pc:chgData name="Adriana Campelo" userId="dfae0f6035145f50" providerId="LiveId" clId="{62A66D63-92E7-4549-8465-D2C4968E3995}" dt="2022-12-07T11:49:33.479" v="0" actId="47"/>
        <pc:sldMkLst>
          <pc:docMk/>
          <pc:sldMk cId="1894410432" sldId="3595"/>
        </pc:sldMkLst>
      </pc:sldChg>
      <pc:sldChg chg="del">
        <pc:chgData name="Adriana Campelo" userId="dfae0f6035145f50" providerId="LiveId" clId="{62A66D63-92E7-4549-8465-D2C4968E3995}" dt="2022-12-07T11:49:38.524" v="1" actId="47"/>
        <pc:sldMkLst>
          <pc:docMk/>
          <pc:sldMk cId="405454696" sldId="3597"/>
        </pc:sldMkLst>
      </pc:sldChg>
      <pc:sldChg chg="add del modTransition">
        <pc:chgData name="Adriana Campelo" userId="dfae0f6035145f50" providerId="LiveId" clId="{62A66D63-92E7-4549-8465-D2C4968E3995}" dt="2022-12-07T11:57:59.222" v="79" actId="47"/>
        <pc:sldMkLst>
          <pc:docMk/>
          <pc:sldMk cId="1333590165" sldId="3599"/>
        </pc:sldMkLst>
      </pc:sldChg>
      <pc:sldChg chg="add del modTransition">
        <pc:chgData name="Adriana Campelo" userId="dfae0f6035145f50" providerId="LiveId" clId="{62A66D63-92E7-4549-8465-D2C4968E3995}" dt="2022-12-07T11:52:12.045" v="42" actId="47"/>
        <pc:sldMkLst>
          <pc:docMk/>
          <pc:sldMk cId="2706169621" sldId="3601"/>
        </pc:sldMkLst>
      </pc:sldChg>
      <pc:sldChg chg="add ord modTransition">
        <pc:chgData name="Adriana Campelo" userId="dfae0f6035145f50" providerId="LiveId" clId="{62A66D63-92E7-4549-8465-D2C4968E3995}" dt="2022-12-07T11:53:15.224" v="49"/>
        <pc:sldMkLst>
          <pc:docMk/>
          <pc:sldMk cId="1909756121" sldId="3603"/>
        </pc:sldMkLst>
      </pc:sldChg>
      <pc:sldChg chg="modSp add mod ord modTransition">
        <pc:chgData name="Adriana Campelo" userId="dfae0f6035145f50" providerId="LiveId" clId="{62A66D63-92E7-4549-8465-D2C4968E3995}" dt="2022-12-07T11:53:42.777" v="52"/>
        <pc:sldMkLst>
          <pc:docMk/>
          <pc:sldMk cId="205812088" sldId="3604"/>
        </pc:sldMkLst>
        <pc:spChg chg="mod">
          <ac:chgData name="Adriana Campelo" userId="dfae0f6035145f50" providerId="LiveId" clId="{62A66D63-92E7-4549-8465-D2C4968E3995}" dt="2022-12-07T11:51:56.286" v="35" actId="27636"/>
          <ac:spMkLst>
            <pc:docMk/>
            <pc:sldMk cId="205812088" sldId="3604"/>
            <ac:spMk id="7" creationId="{8B468CB7-398C-80B8-A22D-D1C797815612}"/>
          </ac:spMkLst>
        </pc:spChg>
      </pc:sldChg>
      <pc:sldChg chg="add ord modTransition">
        <pc:chgData name="Adriana Campelo" userId="dfae0f6035145f50" providerId="LiveId" clId="{62A66D63-92E7-4549-8465-D2C4968E3995}" dt="2022-12-07T11:54:10.652" v="54"/>
        <pc:sldMkLst>
          <pc:docMk/>
          <pc:sldMk cId="648693985" sldId="3605"/>
        </pc:sldMkLst>
      </pc:sldChg>
      <pc:sldChg chg="add ord modTransition">
        <pc:chgData name="Adriana Campelo" userId="dfae0f6035145f50" providerId="LiveId" clId="{62A66D63-92E7-4549-8465-D2C4968E3995}" dt="2022-12-07T11:55:36.092" v="66"/>
        <pc:sldMkLst>
          <pc:docMk/>
          <pc:sldMk cId="2456256971" sldId="3609"/>
        </pc:sldMkLst>
      </pc:sldChg>
      <pc:sldChg chg="add del">
        <pc:chgData name="Adriana Campelo" userId="dfae0f6035145f50" providerId="LiveId" clId="{62A66D63-92E7-4549-8465-D2C4968E3995}" dt="2022-12-07T11:59:56.685" v="96" actId="47"/>
        <pc:sldMkLst>
          <pc:docMk/>
          <pc:sldMk cId="3485672255" sldId="3610"/>
        </pc:sldMkLst>
      </pc:sldChg>
      <pc:sldChg chg="add ord">
        <pc:chgData name="Adriana Campelo" userId="dfae0f6035145f50" providerId="LiveId" clId="{62A66D63-92E7-4549-8465-D2C4968E3995}" dt="2022-12-07T11:58:32.516" v="92"/>
        <pc:sldMkLst>
          <pc:docMk/>
          <pc:sldMk cId="1864191853" sldId="3611"/>
        </pc:sldMkLst>
      </pc:sldChg>
      <pc:sldChg chg="modSp add del mod modTransition">
        <pc:chgData name="Adriana Campelo" userId="dfae0f6035145f50" providerId="LiveId" clId="{62A66D63-92E7-4549-8465-D2C4968E3995}" dt="2022-12-07T11:57:56.123" v="77" actId="47"/>
        <pc:sldMkLst>
          <pc:docMk/>
          <pc:sldMk cId="4005202827" sldId="3612"/>
        </pc:sldMkLst>
        <pc:spChg chg="mod">
          <ac:chgData name="Adriana Campelo" userId="dfae0f6035145f50" providerId="LiveId" clId="{62A66D63-92E7-4549-8465-D2C4968E3995}" dt="2022-12-07T11:51:56.325" v="37" actId="27636"/>
          <ac:spMkLst>
            <pc:docMk/>
            <pc:sldMk cId="4005202827" sldId="3612"/>
            <ac:spMk id="3" creationId="{C0D0BE63-A3CF-4BD1-AE59-24D166830726}"/>
          </ac:spMkLst>
        </pc:spChg>
      </pc:sldChg>
      <pc:sldChg chg="add del modTransition">
        <pc:chgData name="Adriana Campelo" userId="dfae0f6035145f50" providerId="LiveId" clId="{62A66D63-92E7-4549-8465-D2C4968E3995}" dt="2022-12-07T11:58:10.700" v="86" actId="47"/>
        <pc:sldMkLst>
          <pc:docMk/>
          <pc:sldMk cId="3513336256" sldId="3615"/>
        </pc:sldMkLst>
      </pc:sldChg>
      <pc:sldChg chg="add del modTransition">
        <pc:chgData name="Adriana Campelo" userId="dfae0f6035145f50" providerId="LiveId" clId="{62A66D63-92E7-4549-8465-D2C4968E3995}" dt="2022-12-07T11:58:09.291" v="85" actId="47"/>
        <pc:sldMkLst>
          <pc:docMk/>
          <pc:sldMk cId="1679015640" sldId="3616"/>
        </pc:sldMkLst>
      </pc:sldChg>
      <pc:sldChg chg="add del modTransition">
        <pc:chgData name="Adriana Campelo" userId="dfae0f6035145f50" providerId="LiveId" clId="{62A66D63-92E7-4549-8465-D2C4968E3995}" dt="2022-12-07T11:58:07.939" v="84" actId="47"/>
        <pc:sldMkLst>
          <pc:docMk/>
          <pc:sldMk cId="495496357" sldId="3617"/>
        </pc:sldMkLst>
      </pc:sldChg>
      <pc:sldChg chg="modSp add del mod modTransition">
        <pc:chgData name="Adriana Campelo" userId="dfae0f6035145f50" providerId="LiveId" clId="{62A66D63-92E7-4549-8465-D2C4968E3995}" dt="2022-12-07T11:58:04.053" v="82" actId="47"/>
        <pc:sldMkLst>
          <pc:docMk/>
          <pc:sldMk cId="1044576833" sldId="3618"/>
        </pc:sldMkLst>
        <pc:spChg chg="mod">
          <ac:chgData name="Adriana Campelo" userId="dfae0f6035145f50" providerId="LiveId" clId="{62A66D63-92E7-4549-8465-D2C4968E3995}" dt="2022-12-07T11:51:56.314" v="36" actId="27636"/>
          <ac:spMkLst>
            <pc:docMk/>
            <pc:sldMk cId="1044576833" sldId="3618"/>
            <ac:spMk id="16" creationId="{649D61F1-EF0C-240F-697A-4C7BC4727CA9}"/>
          </ac:spMkLst>
        </pc:spChg>
      </pc:sldChg>
      <pc:sldChg chg="add del modTransition">
        <pc:chgData name="Adriana Campelo" userId="dfae0f6035145f50" providerId="LiveId" clId="{62A66D63-92E7-4549-8465-D2C4968E3995}" dt="2022-12-07T11:58:01.574" v="80" actId="47"/>
        <pc:sldMkLst>
          <pc:docMk/>
          <pc:sldMk cId="1816162072" sldId="3619"/>
        </pc:sldMkLst>
      </pc:sldChg>
      <pc:sldChg chg="add del modTransition">
        <pc:chgData name="Adriana Campelo" userId="dfae0f6035145f50" providerId="LiveId" clId="{62A66D63-92E7-4549-8465-D2C4968E3995}" dt="2022-12-07T11:58:19.609" v="88" actId="47"/>
        <pc:sldMkLst>
          <pc:docMk/>
          <pc:sldMk cId="2035600990" sldId="3620"/>
        </pc:sldMkLst>
      </pc:sldChg>
      <pc:sldChg chg="add del modTransition">
        <pc:chgData name="Adriana Campelo" userId="dfae0f6035145f50" providerId="LiveId" clId="{62A66D63-92E7-4549-8465-D2C4968E3995}" dt="2022-12-07T11:58:12.806" v="87" actId="47"/>
        <pc:sldMkLst>
          <pc:docMk/>
          <pc:sldMk cId="2921300338" sldId="3621"/>
        </pc:sldMkLst>
      </pc:sldChg>
      <pc:sldChg chg="add del">
        <pc:chgData name="Adriana Campelo" userId="dfae0f6035145f50" providerId="LiveId" clId="{62A66D63-92E7-4549-8465-D2C4968E3995}" dt="2022-12-07T11:59:58.991" v="97" actId="47"/>
        <pc:sldMkLst>
          <pc:docMk/>
          <pc:sldMk cId="54665213" sldId="3622"/>
        </pc:sldMkLst>
      </pc:sldChg>
      <pc:sldChg chg="add del">
        <pc:chgData name="Adriana Campelo" userId="dfae0f6035145f50" providerId="LiveId" clId="{62A66D63-92E7-4549-8465-D2C4968E3995}" dt="2022-12-07T11:58:21.083" v="89" actId="47"/>
        <pc:sldMkLst>
          <pc:docMk/>
          <pc:sldMk cId="638320011" sldId="3623"/>
        </pc:sldMkLst>
      </pc:sldChg>
      <pc:sldChg chg="add del">
        <pc:chgData name="Adriana Campelo" userId="dfae0f6035145f50" providerId="LiveId" clId="{62A66D63-92E7-4549-8465-D2C4968E3995}" dt="2022-12-07T11:58:22.092" v="90" actId="47"/>
        <pc:sldMkLst>
          <pc:docMk/>
          <pc:sldMk cId="1163399421" sldId="3624"/>
        </pc:sldMkLst>
      </pc:sldChg>
      <pc:sldChg chg="modSp add mod ord modTransition">
        <pc:chgData name="Adriana Campelo" userId="dfae0f6035145f50" providerId="LiveId" clId="{62A66D63-92E7-4549-8465-D2C4968E3995}" dt="2022-12-07T11:52:46.706" v="47" actId="1076"/>
        <pc:sldMkLst>
          <pc:docMk/>
          <pc:sldMk cId="2077414506" sldId="3625"/>
        </pc:sldMkLst>
        <pc:spChg chg="mod">
          <ac:chgData name="Adriana Campelo" userId="dfae0f6035145f50" providerId="LiveId" clId="{62A66D63-92E7-4549-8465-D2C4968E3995}" dt="2022-12-07T11:52:46.706" v="47" actId="1076"/>
          <ac:spMkLst>
            <pc:docMk/>
            <pc:sldMk cId="2077414506" sldId="3625"/>
            <ac:spMk id="4" creationId="{44B69E68-DBD6-494B-9942-139836F4B8E5}"/>
          </ac:spMkLst>
        </pc:spChg>
      </pc:sldChg>
      <pc:sldChg chg="add del">
        <pc:chgData name="Adriana Campelo" userId="dfae0f6035145f50" providerId="LiveId" clId="{62A66D63-92E7-4549-8465-D2C4968E3995}" dt="2022-12-07T11:53:33.982" v="50" actId="47"/>
        <pc:sldMkLst>
          <pc:docMk/>
          <pc:sldMk cId="3008015695" sldId="3626"/>
        </pc:sldMkLst>
      </pc:sldChg>
      <pc:sldChg chg="add del modTransition">
        <pc:chgData name="Adriana Campelo" userId="dfae0f6035145f50" providerId="LiveId" clId="{62A66D63-92E7-4549-8465-D2C4968E3995}" dt="2022-12-07T11:54:31.500" v="58" actId="47"/>
        <pc:sldMkLst>
          <pc:docMk/>
          <pc:sldMk cId="2718937923" sldId="3627"/>
        </pc:sldMkLst>
      </pc:sldChg>
      <pc:sldChg chg="add ord">
        <pc:chgData name="Adriana Campelo" userId="dfae0f6035145f50" providerId="LiveId" clId="{62A66D63-92E7-4549-8465-D2C4968E3995}" dt="2022-12-07T11:54:20.796" v="56"/>
        <pc:sldMkLst>
          <pc:docMk/>
          <pc:sldMk cId="2534754613" sldId="3628"/>
        </pc:sldMkLst>
      </pc:sldChg>
      <pc:sldChg chg="add del modTransition">
        <pc:chgData name="Adriana Campelo" userId="dfae0f6035145f50" providerId="LiveId" clId="{62A66D63-92E7-4549-8465-D2C4968E3995}" dt="2022-12-07T11:54:28.932" v="57" actId="47"/>
        <pc:sldMkLst>
          <pc:docMk/>
          <pc:sldMk cId="2430622576" sldId="3629"/>
        </pc:sldMkLst>
      </pc:sldChg>
      <pc:sldMasterChg chg="delSldLayout">
        <pc:chgData name="Adriana Campelo" userId="dfae0f6035145f50" providerId="LiveId" clId="{62A66D63-92E7-4549-8465-D2C4968E3995}" dt="2022-12-07T11:52:10.421" v="41" actId="47"/>
        <pc:sldMasterMkLst>
          <pc:docMk/>
          <pc:sldMasterMk cId="2965963326" sldId="2147483756"/>
        </pc:sldMasterMkLst>
        <pc:sldLayoutChg chg="del">
          <pc:chgData name="Adriana Campelo" userId="dfae0f6035145f50" providerId="LiveId" clId="{62A66D63-92E7-4549-8465-D2C4968E3995}" dt="2022-12-07T11:52:06.936" v="40" actId="47"/>
          <pc:sldLayoutMkLst>
            <pc:docMk/>
            <pc:sldMasterMk cId="2965963326" sldId="2147483756"/>
            <pc:sldLayoutMk cId="134700320" sldId="2147483771"/>
          </pc:sldLayoutMkLst>
        </pc:sldLayoutChg>
        <pc:sldLayoutChg chg="del">
          <pc:chgData name="Adriana Campelo" userId="dfae0f6035145f50" providerId="LiveId" clId="{62A66D63-92E7-4549-8465-D2C4968E3995}" dt="2022-12-07T11:52:10.421" v="41" actId="47"/>
          <pc:sldLayoutMkLst>
            <pc:docMk/>
            <pc:sldMasterMk cId="2965963326" sldId="2147483756"/>
            <pc:sldLayoutMk cId="3281022165" sldId="2147483772"/>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mailto:https://mcr2030.undrr.org/resilience-hub"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mailto:https://www.undrr.org/organization/scientific-and-technical-advisory-group" TargetMode="External"/><Relationship Id="rId2" Type="http://schemas.openxmlformats.org/officeDocument/2006/relationships/hyperlink" Target="mailto:https://climateresilient.world/%23problem" TargetMode="External"/><Relationship Id="rId1" Type="http://schemas.openxmlformats.org/officeDocument/2006/relationships/hyperlink" Target="mailto:https://mcr2030.undrr.org/disaster-resilience-scorecard-citi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https://mcr2030.undrr.org/resilience-hub"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https://climateresilient.world/%23problem" TargetMode="External"/><Relationship Id="rId2" Type="http://schemas.openxmlformats.org/officeDocument/2006/relationships/hyperlink" Target="mailto:https://mcr2030.undrr.org/disaster-resilience-scorecard-cities" TargetMode="External"/><Relationship Id="rId1" Type="http://schemas.openxmlformats.org/officeDocument/2006/relationships/hyperlink" Target="mailto:https://www.undrr.org/organization/scientific-and-technical-advisory-grou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7E209-F41B-4F04-BDC0-1861D69D2BA1}" type="doc">
      <dgm:prSet loTypeId="urn:microsoft.com/office/officeart/2005/8/layout/vList3" loCatId="list" qsTypeId="urn:microsoft.com/office/officeart/2005/8/quickstyle/simple1" qsCatId="simple" csTypeId="urn:microsoft.com/office/officeart/2005/8/colors/accent1_2" csCatId="accent1" phldr="1"/>
      <dgm:spPr/>
    </dgm:pt>
    <dgm:pt modelId="{3ECD202D-8165-4858-9BB9-BE29E06B7BCC}">
      <dgm:prSet phldrT="[Texte]" custT="1"/>
      <dgm:spPr>
        <a:solidFill>
          <a:srgbClr val="470054"/>
        </a:solidFill>
      </dgm:spPr>
      <dgm:t>
        <a:bodyPr/>
        <a:lstStyle/>
        <a:p>
          <a:pPr algn="l">
            <a:buFontTx/>
            <a:buChar char="•"/>
          </a:pPr>
          <a:r>
            <a:rPr lang="fr-FR" sz="1600" b="1" dirty="0" err="1">
              <a:solidFill>
                <a:schemeClr val="bg1"/>
              </a:solidFill>
              <a:latin typeface="Acta Display Book" panose="02000503070000020004" pitchFamily="50" charset="0"/>
              <a:ea typeface="Roboto" panose="02000000000000000000" pitchFamily="2" charset="0"/>
            </a:rPr>
            <a:t>Intercâmbios</a:t>
          </a:r>
          <a:r>
            <a:rPr lang="fr-FR" sz="1600" b="1" dirty="0">
              <a:solidFill>
                <a:schemeClr val="bg1"/>
              </a:solidFill>
              <a:latin typeface="Acta Display Book" panose="02000503070000020004" pitchFamily="50" charset="0"/>
              <a:ea typeface="Roboto" panose="02000000000000000000" pitchFamily="2" charset="0"/>
            </a:rPr>
            <a:t> </a:t>
          </a:r>
          <a:r>
            <a:rPr lang="fr-FR" sz="1600" b="1" dirty="0" err="1">
              <a:solidFill>
                <a:schemeClr val="bg1"/>
              </a:solidFill>
              <a:latin typeface="Acta Display Book" panose="02000503070000020004" pitchFamily="50" charset="0"/>
              <a:ea typeface="Roboto" panose="02000000000000000000" pitchFamily="2" charset="0"/>
            </a:rPr>
            <a:t>internacionais</a:t>
          </a:r>
          <a:r>
            <a:rPr lang="fr-FR" sz="1600" b="1" dirty="0">
              <a:solidFill>
                <a:schemeClr val="bg1"/>
              </a:solidFill>
              <a:latin typeface="Acta Display Book" panose="02000503070000020004" pitchFamily="50" charset="0"/>
              <a:ea typeface="Roboto" panose="02000000000000000000" pitchFamily="2" charset="0"/>
            </a:rPr>
            <a:t> entre </a:t>
          </a:r>
          <a:r>
            <a:rPr lang="fr-FR" sz="1600" b="1" dirty="0" err="1">
              <a:solidFill>
                <a:schemeClr val="bg1"/>
              </a:solidFill>
              <a:latin typeface="Acta Display Book" panose="02000503070000020004" pitchFamily="50" charset="0"/>
              <a:ea typeface="Roboto" panose="02000000000000000000" pitchFamily="2" charset="0"/>
            </a:rPr>
            <a:t>cidades</a:t>
          </a:r>
          <a:endParaRPr lang="fr-FR" sz="1600" b="1" dirty="0">
            <a:solidFill>
              <a:schemeClr val="bg1"/>
            </a:solidFill>
            <a:latin typeface="Acta Display Book" panose="02000503070000020004" pitchFamily="50" charset="0"/>
            <a:ea typeface="Roboto" panose="02000000000000000000" pitchFamily="2" charset="0"/>
          </a:endParaRPr>
        </a:p>
        <a:p>
          <a:pPr algn="l">
            <a:buFontTx/>
            <a:buChar char="•"/>
          </a:pPr>
          <a:r>
            <a:rPr lang="en-US" sz="1200" dirty="0">
              <a:solidFill>
                <a:schemeClr val="bg1"/>
              </a:solidFill>
              <a:latin typeface="Roboto" panose="02000000000000000000" pitchFamily="2" charset="0"/>
              <a:ea typeface="Roboto" panose="02000000000000000000" pitchFamily="2" charset="0"/>
            </a:rPr>
            <a:t>- Rede de </a:t>
          </a:r>
          <a:r>
            <a:rPr lang="en-US" sz="1200" b="1" dirty="0">
              <a:solidFill>
                <a:srgbClr val="76D8D8"/>
              </a:solidFill>
              <a:latin typeface="Roboto" panose="02000000000000000000" pitchFamily="2" charset="0"/>
              <a:ea typeface="Roboto"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Resilience Hubs </a:t>
          </a:r>
          <a:r>
            <a:rPr lang="fr-FR" sz="1200" dirty="0">
              <a:solidFill>
                <a:schemeClr val="bg1"/>
              </a:solidFill>
              <a:latin typeface="Roboto" panose="02000000000000000000" pitchFamily="2" charset="0"/>
              <a:ea typeface="Roboto" panose="02000000000000000000" pitchFamily="2" charset="0"/>
            </a:rPr>
            <a:t>que </a:t>
          </a:r>
          <a:r>
            <a:rPr lang="fr-FR" sz="1200" dirty="0" err="1">
              <a:solidFill>
                <a:schemeClr val="bg1"/>
              </a:solidFill>
              <a:latin typeface="Roboto" panose="02000000000000000000" pitchFamily="2" charset="0"/>
              <a:ea typeface="Roboto" panose="02000000000000000000" pitchFamily="2" charset="0"/>
            </a:rPr>
            <a:t>atuam</a:t>
          </a:r>
          <a:r>
            <a:rPr lang="fr-FR" sz="1200" dirty="0">
              <a:solidFill>
                <a:schemeClr val="bg1"/>
              </a:solidFill>
              <a:latin typeface="Roboto" panose="02000000000000000000" pitchFamily="2" charset="0"/>
              <a:ea typeface="Roboto" panose="02000000000000000000" pitchFamily="2" charset="0"/>
            </a:rPr>
            <a:t> </a:t>
          </a:r>
          <a:r>
            <a:rPr lang="fr-FR" sz="1200" dirty="0" err="1">
              <a:solidFill>
                <a:schemeClr val="bg1"/>
              </a:solidFill>
              <a:latin typeface="Roboto" panose="02000000000000000000" pitchFamily="2" charset="0"/>
              <a:ea typeface="Roboto" panose="02000000000000000000" pitchFamily="2" charset="0"/>
            </a:rPr>
            <a:t>como</a:t>
          </a:r>
          <a:r>
            <a:rPr lang="fr-FR" sz="1200" dirty="0">
              <a:solidFill>
                <a:schemeClr val="bg1"/>
              </a:solidFill>
              <a:latin typeface="Roboto" panose="02000000000000000000" pitchFamily="2" charset="0"/>
              <a:ea typeface="Roboto" panose="02000000000000000000" pitchFamily="2" charset="0"/>
            </a:rPr>
            <a:t> mentores para </a:t>
          </a:r>
          <a:r>
            <a:rPr lang="fr-FR" sz="1200" dirty="0" err="1">
              <a:solidFill>
                <a:schemeClr val="bg1"/>
              </a:solidFill>
              <a:latin typeface="Roboto" panose="02000000000000000000" pitchFamily="2" charset="0"/>
              <a:ea typeface="Roboto" panose="02000000000000000000" pitchFamily="2" charset="0"/>
            </a:rPr>
            <a:t>cidades</a:t>
          </a:r>
          <a:r>
            <a:rPr lang="fr-FR" sz="1200" dirty="0">
              <a:solidFill>
                <a:schemeClr val="bg1"/>
              </a:solidFill>
              <a:latin typeface="Roboto" panose="02000000000000000000" pitchFamily="2" charset="0"/>
              <a:ea typeface="Roboto" panose="02000000000000000000" pitchFamily="2" charset="0"/>
            </a:rPr>
            <a:t> MCR2030</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Eventos</a:t>
          </a:r>
          <a:r>
            <a:rPr lang="en-US" sz="1200" dirty="0">
              <a:solidFill>
                <a:schemeClr val="bg1"/>
              </a:solidFill>
              <a:latin typeface="Roboto" panose="02000000000000000000" pitchFamily="2" charset="0"/>
              <a:ea typeface="Roboto" panose="02000000000000000000" pitchFamily="2" charset="0"/>
            </a:rPr>
            <a:t> de </a:t>
          </a:r>
          <a:r>
            <a:rPr lang="en-US" sz="1200" dirty="0" err="1">
              <a:solidFill>
                <a:schemeClr val="bg1"/>
              </a:solidFill>
              <a:latin typeface="Roboto" panose="02000000000000000000" pitchFamily="2" charset="0"/>
              <a:ea typeface="Roboto" panose="02000000000000000000" pitchFamily="2" charset="0"/>
            </a:rPr>
            <a:t>cooperação</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internacional</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em</a:t>
          </a:r>
          <a:r>
            <a:rPr lang="en-US" sz="1200" dirty="0">
              <a:solidFill>
                <a:schemeClr val="bg1"/>
              </a:solidFill>
              <a:latin typeface="Roboto" panose="02000000000000000000" pitchFamily="2" charset="0"/>
              <a:ea typeface="Roboto" panose="02000000000000000000" pitchFamily="2" charset="0"/>
            </a:rPr>
            <a:t> areas de RRD, </a:t>
          </a:r>
          <a:r>
            <a:rPr lang="en-US" sz="1200" dirty="0" err="1">
              <a:solidFill>
                <a:schemeClr val="bg1"/>
              </a:solidFill>
              <a:latin typeface="Roboto" panose="02000000000000000000" pitchFamily="2" charset="0"/>
              <a:ea typeface="Roboto" panose="02000000000000000000" pitchFamily="2" charset="0"/>
            </a:rPr>
            <a:t>ação</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climatica</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desenvolvimento</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sustentavel</a:t>
          </a:r>
          <a:endParaRPr lang="fr-FR" sz="1200" dirty="0">
            <a:solidFill>
              <a:schemeClr val="bg1"/>
            </a:solidFill>
            <a:latin typeface="Roboto" panose="02000000000000000000" pitchFamily="2" charset="0"/>
            <a:ea typeface="Roboto" panose="02000000000000000000" pitchFamily="2" charset="0"/>
          </a:endParaRPr>
        </a:p>
      </dgm:t>
    </dgm:pt>
    <dgm:pt modelId="{2634C1CB-D7EB-4209-A0E2-7BEA42A52629}" type="parTrans" cxnId="{ABC6E38B-9260-45E1-AF78-7E1134F63E50}">
      <dgm:prSet/>
      <dgm:spPr/>
      <dgm:t>
        <a:bodyPr/>
        <a:lstStyle/>
        <a:p>
          <a:endParaRPr lang="fr-FR"/>
        </a:p>
      </dgm:t>
    </dgm:pt>
    <dgm:pt modelId="{44203CA7-5FCC-4F5F-A9A1-EB227DD58CE6}" type="sibTrans" cxnId="{ABC6E38B-9260-45E1-AF78-7E1134F63E50}">
      <dgm:prSet/>
      <dgm:spPr/>
      <dgm:t>
        <a:bodyPr/>
        <a:lstStyle/>
        <a:p>
          <a:endParaRPr lang="fr-FR"/>
        </a:p>
      </dgm:t>
    </dgm:pt>
    <dgm:pt modelId="{907874C6-3D93-4ACF-A6E7-2D9FC8A70C7A}">
      <dgm:prSet phldrT="[Texte]" custT="1"/>
      <dgm:spPr>
        <a:solidFill>
          <a:srgbClr val="470054"/>
        </a:solidFill>
      </dgm:spPr>
      <dgm:t>
        <a:bodyPr/>
        <a:lstStyle/>
        <a:p>
          <a:pPr algn="l">
            <a:buFontTx/>
            <a:buChar char="•"/>
          </a:pPr>
          <a:r>
            <a:rPr lang="pt-BR" sz="1600" b="1" dirty="0">
              <a:solidFill>
                <a:schemeClr val="bg1"/>
              </a:solidFill>
              <a:latin typeface="Acta Display Book" panose="02000503070000020004" pitchFamily="50" charset="0"/>
              <a:ea typeface="Roboto" panose="02000000000000000000" pitchFamily="2" charset="0"/>
            </a:rPr>
            <a:t>Facilitação de parcerias para implementação</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Alianças</a:t>
          </a:r>
          <a:r>
            <a:rPr lang="en-US" sz="1200" dirty="0">
              <a:solidFill>
                <a:schemeClr val="bg1"/>
              </a:solidFill>
              <a:latin typeface="Roboto" panose="02000000000000000000" pitchFamily="2" charset="0"/>
              <a:ea typeface="Roboto" panose="02000000000000000000" pitchFamily="2" charset="0"/>
            </a:rPr>
            <a:t> com </a:t>
          </a:r>
          <a:r>
            <a:rPr lang="en-US" sz="1200" dirty="0" err="1">
              <a:solidFill>
                <a:schemeClr val="bg1"/>
              </a:solidFill>
              <a:latin typeface="Roboto" panose="02000000000000000000" pitchFamily="2" charset="0"/>
              <a:ea typeface="Roboto" panose="02000000000000000000" pitchFamily="2" charset="0"/>
            </a:rPr>
            <a:t>os</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membros</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fundadores</a:t>
          </a:r>
          <a:r>
            <a:rPr lang="en-US" sz="1200" dirty="0">
              <a:solidFill>
                <a:schemeClr val="bg1"/>
              </a:solidFill>
              <a:latin typeface="Roboto" panose="02000000000000000000" pitchFamily="2" charset="0"/>
              <a:ea typeface="Roboto" panose="02000000000000000000" pitchFamily="2" charset="0"/>
            </a:rPr>
            <a:t> da MCR2030</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fr-FR" sz="1200" dirty="0" err="1">
              <a:solidFill>
                <a:schemeClr val="bg1"/>
              </a:solidFill>
              <a:latin typeface="Roboto" panose="02000000000000000000" pitchFamily="2" charset="0"/>
              <a:ea typeface="Roboto" panose="02000000000000000000" pitchFamily="2" charset="0"/>
            </a:rPr>
            <a:t>Aproximação</a:t>
          </a:r>
          <a:r>
            <a:rPr lang="fr-FR" sz="1200" dirty="0">
              <a:solidFill>
                <a:schemeClr val="bg1"/>
              </a:solidFill>
              <a:latin typeface="Roboto" panose="02000000000000000000" pitchFamily="2" charset="0"/>
              <a:ea typeface="Roboto" panose="02000000000000000000" pitchFamily="2" charset="0"/>
            </a:rPr>
            <a:t> com </a:t>
          </a:r>
          <a:r>
            <a:rPr lang="fr-FR" sz="1200" dirty="0" err="1">
              <a:solidFill>
                <a:schemeClr val="bg1"/>
              </a:solidFill>
              <a:latin typeface="Roboto" panose="02000000000000000000" pitchFamily="2" charset="0"/>
              <a:ea typeface="Roboto" panose="02000000000000000000" pitchFamily="2" charset="0"/>
            </a:rPr>
            <a:t>instituições</a:t>
          </a:r>
          <a:r>
            <a:rPr lang="fr-FR" sz="1200" dirty="0">
              <a:solidFill>
                <a:schemeClr val="bg1"/>
              </a:solidFill>
              <a:latin typeface="Roboto" panose="02000000000000000000" pitchFamily="2" charset="0"/>
              <a:ea typeface="Roboto" panose="02000000000000000000" pitchFamily="2" charset="0"/>
            </a:rPr>
            <a:t> </a:t>
          </a:r>
          <a:r>
            <a:rPr lang="fr-FR" sz="1200" dirty="0" err="1">
              <a:solidFill>
                <a:schemeClr val="bg1"/>
              </a:solidFill>
              <a:latin typeface="Roboto" panose="02000000000000000000" pitchFamily="2" charset="0"/>
              <a:ea typeface="Roboto" panose="02000000000000000000" pitchFamily="2" charset="0"/>
            </a:rPr>
            <a:t>financeiras</a:t>
          </a:r>
          <a:endParaRPr lang="fr-FR" sz="1200" b="0" dirty="0">
            <a:solidFill>
              <a:schemeClr val="bg1"/>
            </a:solidFill>
          </a:endParaRPr>
        </a:p>
      </dgm:t>
    </dgm:pt>
    <dgm:pt modelId="{4242B134-C223-4E42-B670-85D639F912AF}" type="sibTrans" cxnId="{362D9BFE-6E4F-4F8E-9823-5FF153F9C26E}">
      <dgm:prSet/>
      <dgm:spPr/>
      <dgm:t>
        <a:bodyPr/>
        <a:lstStyle/>
        <a:p>
          <a:endParaRPr lang="fr-FR"/>
        </a:p>
      </dgm:t>
    </dgm:pt>
    <dgm:pt modelId="{D734A4C4-B36A-485E-AEC8-5999B298DFE6}" type="parTrans" cxnId="{362D9BFE-6E4F-4F8E-9823-5FF153F9C26E}">
      <dgm:prSet/>
      <dgm:spPr/>
      <dgm:t>
        <a:bodyPr/>
        <a:lstStyle/>
        <a:p>
          <a:endParaRPr lang="fr-FR"/>
        </a:p>
      </dgm:t>
    </dgm:pt>
    <dgm:pt modelId="{692B0CF3-7EEF-4CC9-B736-8ED1FEAFFCCD}" type="pres">
      <dgm:prSet presAssocID="{FFE7E209-F41B-4F04-BDC0-1861D69D2BA1}" presName="linearFlow" presStyleCnt="0">
        <dgm:presLayoutVars>
          <dgm:dir/>
          <dgm:resizeHandles val="exact"/>
        </dgm:presLayoutVars>
      </dgm:prSet>
      <dgm:spPr/>
    </dgm:pt>
    <dgm:pt modelId="{84F78F2F-A096-4182-A2B1-4F7187EB8599}" type="pres">
      <dgm:prSet presAssocID="{907874C6-3D93-4ACF-A6E7-2D9FC8A70C7A}" presName="composite" presStyleCnt="0"/>
      <dgm:spPr/>
    </dgm:pt>
    <dgm:pt modelId="{1DDD5445-BFCE-4FDF-9BA6-9F6983AD3F57}" type="pres">
      <dgm:prSet presAssocID="{907874C6-3D93-4ACF-A6E7-2D9FC8A70C7A}" presName="imgShp" presStyleLbl="fgImgPlace1" presStyleIdx="0" presStyleCnt="2" custScaleX="73702" custScaleY="73702"/>
      <dgm:spPr>
        <a:solidFill>
          <a:schemeClr val="bg2"/>
        </a:solidFill>
        <a:ln>
          <a:solidFill>
            <a:srgbClr val="470054"/>
          </a:solidFill>
        </a:ln>
      </dgm:spPr>
    </dgm:pt>
    <dgm:pt modelId="{6592AE65-AE5F-4AF5-A086-ADA90EFA8641}" type="pres">
      <dgm:prSet presAssocID="{907874C6-3D93-4ACF-A6E7-2D9FC8A70C7A}" presName="txShp" presStyleLbl="node1" presStyleIdx="0" presStyleCnt="2" custScaleX="112040">
        <dgm:presLayoutVars>
          <dgm:bulletEnabled val="1"/>
        </dgm:presLayoutVars>
      </dgm:prSet>
      <dgm:spPr/>
    </dgm:pt>
    <dgm:pt modelId="{66323CFC-D915-45F1-8627-C23EB8EC92DB}" type="pres">
      <dgm:prSet presAssocID="{4242B134-C223-4E42-B670-85D639F912AF}" presName="spacing" presStyleCnt="0"/>
      <dgm:spPr/>
    </dgm:pt>
    <dgm:pt modelId="{9F0980D1-46FB-4465-BDB5-DC179D60DD8A}" type="pres">
      <dgm:prSet presAssocID="{3ECD202D-8165-4858-9BB9-BE29E06B7BCC}" presName="composite" presStyleCnt="0"/>
      <dgm:spPr/>
    </dgm:pt>
    <dgm:pt modelId="{565C8F4B-E8A9-4CB7-A593-5668A7B46978}" type="pres">
      <dgm:prSet presAssocID="{3ECD202D-8165-4858-9BB9-BE29E06B7BCC}" presName="imgShp" presStyleLbl="fgImgPlace1" presStyleIdx="1" presStyleCnt="2" custScaleX="73702" custScaleY="73702"/>
      <dgm:spPr>
        <a:solidFill>
          <a:schemeClr val="bg2"/>
        </a:solidFill>
        <a:ln>
          <a:solidFill>
            <a:srgbClr val="470054"/>
          </a:solidFill>
        </a:ln>
      </dgm:spPr>
    </dgm:pt>
    <dgm:pt modelId="{0170CBF2-76E3-4450-8852-23530425D7E8}" type="pres">
      <dgm:prSet presAssocID="{3ECD202D-8165-4858-9BB9-BE29E06B7BCC}" presName="txShp" presStyleLbl="node1" presStyleIdx="1" presStyleCnt="2" custScaleX="112040">
        <dgm:presLayoutVars>
          <dgm:bulletEnabled val="1"/>
        </dgm:presLayoutVars>
      </dgm:prSet>
      <dgm:spPr/>
    </dgm:pt>
  </dgm:ptLst>
  <dgm:cxnLst>
    <dgm:cxn modelId="{209B374C-94D7-419E-A650-7405BF1F8F2A}" type="presOf" srcId="{907874C6-3D93-4ACF-A6E7-2D9FC8A70C7A}" destId="{6592AE65-AE5F-4AF5-A086-ADA90EFA8641}" srcOrd="0" destOrd="0" presId="urn:microsoft.com/office/officeart/2005/8/layout/vList3"/>
    <dgm:cxn modelId="{ABC6E38B-9260-45E1-AF78-7E1134F63E50}" srcId="{FFE7E209-F41B-4F04-BDC0-1861D69D2BA1}" destId="{3ECD202D-8165-4858-9BB9-BE29E06B7BCC}" srcOrd="1" destOrd="0" parTransId="{2634C1CB-D7EB-4209-A0E2-7BEA42A52629}" sibTransId="{44203CA7-5FCC-4F5F-A9A1-EB227DD58CE6}"/>
    <dgm:cxn modelId="{A0C9AEC0-02CE-4EA0-B4C9-2E2BB11A7C50}" type="presOf" srcId="{FFE7E209-F41B-4F04-BDC0-1861D69D2BA1}" destId="{692B0CF3-7EEF-4CC9-B736-8ED1FEAFFCCD}" srcOrd="0" destOrd="0" presId="urn:microsoft.com/office/officeart/2005/8/layout/vList3"/>
    <dgm:cxn modelId="{4F348EFE-537A-46DB-B475-3E256017613E}" type="presOf" srcId="{3ECD202D-8165-4858-9BB9-BE29E06B7BCC}" destId="{0170CBF2-76E3-4450-8852-23530425D7E8}" srcOrd="0" destOrd="0" presId="urn:microsoft.com/office/officeart/2005/8/layout/vList3"/>
    <dgm:cxn modelId="{362D9BFE-6E4F-4F8E-9823-5FF153F9C26E}" srcId="{FFE7E209-F41B-4F04-BDC0-1861D69D2BA1}" destId="{907874C6-3D93-4ACF-A6E7-2D9FC8A70C7A}" srcOrd="0" destOrd="0" parTransId="{D734A4C4-B36A-485E-AEC8-5999B298DFE6}" sibTransId="{4242B134-C223-4E42-B670-85D639F912AF}"/>
    <dgm:cxn modelId="{1B9899A6-E5EE-46FB-88F9-0789734B62C8}" type="presParOf" srcId="{692B0CF3-7EEF-4CC9-B736-8ED1FEAFFCCD}" destId="{84F78F2F-A096-4182-A2B1-4F7187EB8599}" srcOrd="0" destOrd="0" presId="urn:microsoft.com/office/officeart/2005/8/layout/vList3"/>
    <dgm:cxn modelId="{0A141BB2-8B2A-462C-9440-B68B4B83B440}" type="presParOf" srcId="{84F78F2F-A096-4182-A2B1-4F7187EB8599}" destId="{1DDD5445-BFCE-4FDF-9BA6-9F6983AD3F57}" srcOrd="0" destOrd="0" presId="urn:microsoft.com/office/officeart/2005/8/layout/vList3"/>
    <dgm:cxn modelId="{BB4C5ACB-48DC-40B4-90E0-9EBA9F4B3E55}" type="presParOf" srcId="{84F78F2F-A096-4182-A2B1-4F7187EB8599}" destId="{6592AE65-AE5F-4AF5-A086-ADA90EFA8641}" srcOrd="1" destOrd="0" presId="urn:microsoft.com/office/officeart/2005/8/layout/vList3"/>
    <dgm:cxn modelId="{D186B368-A060-49F8-A86F-C4C739AB4590}" type="presParOf" srcId="{692B0CF3-7EEF-4CC9-B736-8ED1FEAFFCCD}" destId="{66323CFC-D915-45F1-8627-C23EB8EC92DB}" srcOrd="1" destOrd="0" presId="urn:microsoft.com/office/officeart/2005/8/layout/vList3"/>
    <dgm:cxn modelId="{0F271915-389E-4CC2-8C32-37C51DDD8A22}" type="presParOf" srcId="{692B0CF3-7EEF-4CC9-B736-8ED1FEAFFCCD}" destId="{9F0980D1-46FB-4465-BDB5-DC179D60DD8A}" srcOrd="2" destOrd="0" presId="urn:microsoft.com/office/officeart/2005/8/layout/vList3"/>
    <dgm:cxn modelId="{EFFD19EF-ACF9-4E62-B79C-ADED6C609E62}" type="presParOf" srcId="{9F0980D1-46FB-4465-BDB5-DC179D60DD8A}" destId="{565C8F4B-E8A9-4CB7-A593-5668A7B46978}" srcOrd="0" destOrd="0" presId="urn:microsoft.com/office/officeart/2005/8/layout/vList3"/>
    <dgm:cxn modelId="{F26D6167-C881-4CFF-8F2C-CAA8CAF729BF}" type="presParOf" srcId="{9F0980D1-46FB-4465-BDB5-DC179D60DD8A}" destId="{0170CBF2-76E3-4450-8852-23530425D7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FE7E209-F41B-4F04-BDC0-1861D69D2BA1}" type="doc">
      <dgm:prSet loTypeId="urn:microsoft.com/office/officeart/2005/8/layout/vList3" loCatId="list" qsTypeId="urn:microsoft.com/office/officeart/2005/8/quickstyle/simple1" qsCatId="simple" csTypeId="urn:microsoft.com/office/officeart/2005/8/colors/accent1_2" csCatId="accent1" phldr="1"/>
      <dgm:spPr/>
    </dgm:pt>
    <dgm:pt modelId="{3ECD202D-8165-4858-9BB9-BE29E06B7BCC}">
      <dgm:prSet phldrT="[Texte]" custT="1"/>
      <dgm:spPr>
        <a:solidFill>
          <a:srgbClr val="470054"/>
        </a:solidFill>
      </dgm:spPr>
      <dgm:t>
        <a:bodyPr/>
        <a:lstStyle/>
        <a:p>
          <a:pPr algn="l">
            <a:buFontTx/>
            <a:buChar char="•"/>
          </a:pPr>
          <a:r>
            <a:rPr lang="fr-FR" sz="1600" b="1" dirty="0" err="1">
              <a:solidFill>
                <a:schemeClr val="bg1"/>
              </a:solidFill>
              <a:latin typeface="Acta Display Book" panose="02000503070000020004" pitchFamily="50" charset="0"/>
              <a:ea typeface="Roboto" panose="02000000000000000000" pitchFamily="2" charset="0"/>
            </a:rPr>
            <a:t>Ferramentas</a:t>
          </a:r>
          <a:r>
            <a:rPr lang="fr-FR" sz="1600" b="1" dirty="0">
              <a:solidFill>
                <a:schemeClr val="bg1"/>
              </a:solidFill>
              <a:latin typeface="Acta Display Book" panose="02000503070000020004" pitchFamily="50" charset="0"/>
              <a:ea typeface="Roboto" panose="02000000000000000000" pitchFamily="2" charset="0"/>
            </a:rPr>
            <a:t> para o </a:t>
          </a:r>
          <a:r>
            <a:rPr lang="fr-FR" sz="1600" b="1" dirty="0" err="1">
              <a:solidFill>
                <a:schemeClr val="bg1"/>
              </a:solidFill>
              <a:latin typeface="Acta Display Book" panose="02000503070000020004" pitchFamily="50" charset="0"/>
              <a:ea typeface="Roboto" panose="02000000000000000000" pitchFamily="2" charset="0"/>
            </a:rPr>
            <a:t>Planejamento</a:t>
          </a:r>
          <a:r>
            <a:rPr lang="fr-FR" sz="1600" b="1" dirty="0">
              <a:solidFill>
                <a:schemeClr val="bg1"/>
              </a:solidFill>
              <a:latin typeface="Acta Display Book" panose="02000503070000020004" pitchFamily="50" charset="0"/>
              <a:ea typeface="Roboto" panose="02000000000000000000" pitchFamily="2" charset="0"/>
            </a:rPr>
            <a:t> de </a:t>
          </a:r>
          <a:r>
            <a:rPr lang="fr-FR" sz="1600" b="1" dirty="0" err="1">
              <a:solidFill>
                <a:schemeClr val="bg1"/>
              </a:solidFill>
              <a:latin typeface="Acta Display Book" panose="02000503070000020004" pitchFamily="50" charset="0"/>
              <a:ea typeface="Roboto" panose="02000000000000000000" pitchFamily="2" charset="0"/>
            </a:rPr>
            <a:t>resiliência</a:t>
          </a:r>
          <a:r>
            <a:rPr lang="fr-FR" sz="1600" b="1" dirty="0">
              <a:solidFill>
                <a:schemeClr val="bg1"/>
              </a:solidFill>
              <a:latin typeface="Acta Display Book" panose="02000503070000020004" pitchFamily="50" charset="0"/>
              <a:ea typeface="Roboto" panose="02000000000000000000" pitchFamily="2" charset="0"/>
            </a:rPr>
            <a:t> </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b="1" dirty="0">
              <a:solidFill>
                <a:srgbClr val="76D8D8"/>
              </a:solidFill>
              <a:latin typeface="Roboto" panose="02000000000000000000" pitchFamily="2" charset="0"/>
              <a:ea typeface="Roboto"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Scorecard</a:t>
          </a:r>
          <a:r>
            <a:rPr lang="en-US" sz="1200" dirty="0">
              <a:solidFill>
                <a:schemeClr val="bg1"/>
              </a:solidFill>
              <a:latin typeface="Roboto" panose="02000000000000000000" pitchFamily="2" charset="0"/>
              <a:ea typeface="Roboto" panose="02000000000000000000" pitchFamily="2" charset="0"/>
            </a:rPr>
            <a:t>  e </a:t>
          </a:r>
          <a:r>
            <a:rPr lang="en-US" sz="1200" dirty="0" err="1">
              <a:solidFill>
                <a:schemeClr val="bg1"/>
              </a:solidFill>
              <a:latin typeface="Roboto" panose="02000000000000000000" pitchFamily="2" charset="0"/>
              <a:ea typeface="Roboto" panose="02000000000000000000" pitchFamily="2" charset="0"/>
            </a:rPr>
            <a:t>seus</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Adendos</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Saude</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Patrimonio</a:t>
          </a:r>
          <a:r>
            <a:rPr lang="en-US" sz="1200" dirty="0">
              <a:solidFill>
                <a:schemeClr val="bg1"/>
              </a:solidFill>
              <a:latin typeface="Roboto" panose="02000000000000000000" pitchFamily="2" charset="0"/>
              <a:ea typeface="Roboto" panose="02000000000000000000" pitchFamily="2" charset="0"/>
            </a:rPr>
            <a:t> Cultural, </a:t>
          </a:r>
          <a:r>
            <a:rPr lang="en-US" sz="1200" dirty="0" err="1">
              <a:solidFill>
                <a:schemeClr val="bg1"/>
              </a:solidFill>
              <a:latin typeface="Roboto" panose="02000000000000000000" pitchFamily="2" charset="0"/>
              <a:ea typeface="Roboto" panose="02000000000000000000" pitchFamily="2" charset="0"/>
            </a:rPr>
            <a:t>Discapacidades</a:t>
          </a:r>
          <a:r>
            <a:rPr lang="en-US" sz="1200" dirty="0">
              <a:solidFill>
                <a:schemeClr val="bg1"/>
              </a:solidFill>
              <a:latin typeface="Roboto" panose="02000000000000000000" pitchFamily="2" charset="0"/>
              <a:ea typeface="Roboto" panose="02000000000000000000" pitchFamily="2" charset="0"/>
            </a:rPr>
            <a:t>…) </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b="1" dirty="0">
              <a:solidFill>
                <a:srgbClr val="76D8D8"/>
              </a:solidFill>
              <a:latin typeface="Roboto" panose="02000000000000000000" pitchFamily="2" charset="0"/>
              <a:ea typeface="Roboto"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Critical Asset Management System tool </a:t>
          </a:r>
          <a:endParaRPr lang="en-US" sz="1200" b="1" dirty="0">
            <a:solidFill>
              <a:srgbClr val="76D8D8"/>
            </a:solidFill>
            <a:latin typeface="Roboto" panose="02000000000000000000" pitchFamily="2" charset="0"/>
            <a:ea typeface="Roboto" panose="02000000000000000000" pitchFamily="2" charset="0"/>
          </a:endParaRPr>
        </a:p>
      </dgm:t>
    </dgm:pt>
    <dgm:pt modelId="{2634C1CB-D7EB-4209-A0E2-7BEA42A52629}" type="parTrans" cxnId="{ABC6E38B-9260-45E1-AF78-7E1134F63E50}">
      <dgm:prSet/>
      <dgm:spPr/>
      <dgm:t>
        <a:bodyPr/>
        <a:lstStyle/>
        <a:p>
          <a:endParaRPr lang="fr-FR"/>
        </a:p>
      </dgm:t>
    </dgm:pt>
    <dgm:pt modelId="{44203CA7-5FCC-4F5F-A9A1-EB227DD58CE6}" type="sibTrans" cxnId="{ABC6E38B-9260-45E1-AF78-7E1134F63E50}">
      <dgm:prSet/>
      <dgm:spPr/>
      <dgm:t>
        <a:bodyPr/>
        <a:lstStyle/>
        <a:p>
          <a:endParaRPr lang="fr-FR"/>
        </a:p>
      </dgm:t>
    </dgm:pt>
    <dgm:pt modelId="{907874C6-3D93-4ACF-A6E7-2D9FC8A70C7A}">
      <dgm:prSet phldrT="[Texte]" custT="1"/>
      <dgm:spPr>
        <a:solidFill>
          <a:srgbClr val="470054"/>
        </a:solidFill>
      </dgm:spPr>
      <dgm:t>
        <a:bodyPr/>
        <a:lstStyle/>
        <a:p>
          <a:pPr algn="l">
            <a:buFontTx/>
            <a:buChar char="•"/>
          </a:pPr>
          <a:r>
            <a:rPr lang="fr-FR" sz="1600" b="1" dirty="0" err="1">
              <a:solidFill>
                <a:schemeClr val="bg1"/>
              </a:solidFill>
              <a:latin typeface="Acta Display Book" panose="02000503070000020004" pitchFamily="50" charset="0"/>
              <a:ea typeface="Roboto" panose="02000000000000000000" pitchFamily="2" charset="0"/>
            </a:rPr>
            <a:t>Conscientização</a:t>
          </a:r>
          <a:r>
            <a:rPr lang="fr-FR" sz="1600" b="1" dirty="0">
              <a:solidFill>
                <a:schemeClr val="bg1"/>
              </a:solidFill>
              <a:latin typeface="Acta Display Book" panose="02000503070000020004" pitchFamily="50" charset="0"/>
              <a:ea typeface="Roboto" panose="02000000000000000000" pitchFamily="2" charset="0"/>
            </a:rPr>
            <a:t> &amp; </a:t>
          </a:r>
          <a:r>
            <a:rPr lang="fr-FR" sz="1600" b="1" dirty="0" err="1">
              <a:solidFill>
                <a:schemeClr val="bg1"/>
              </a:solidFill>
              <a:latin typeface="Acta Display Book" panose="02000503070000020004" pitchFamily="50" charset="0"/>
              <a:ea typeface="Roboto" panose="02000000000000000000" pitchFamily="2" charset="0"/>
            </a:rPr>
            <a:t>produção</a:t>
          </a:r>
          <a:r>
            <a:rPr lang="fr-FR" sz="1600" b="1" dirty="0">
              <a:solidFill>
                <a:schemeClr val="bg1"/>
              </a:solidFill>
              <a:latin typeface="Acta Display Book" panose="02000503070000020004" pitchFamily="50" charset="0"/>
              <a:ea typeface="Roboto" panose="02000000000000000000" pitchFamily="2" charset="0"/>
            </a:rPr>
            <a:t> de </a:t>
          </a:r>
          <a:r>
            <a:rPr lang="fr-FR" sz="1600" b="1" dirty="0" err="1">
              <a:solidFill>
                <a:schemeClr val="bg1"/>
              </a:solidFill>
              <a:latin typeface="Acta Display Book" panose="02000503070000020004" pitchFamily="50" charset="0"/>
              <a:ea typeface="Roboto" panose="02000000000000000000" pitchFamily="2" charset="0"/>
            </a:rPr>
            <a:t>conhecimentos</a:t>
          </a:r>
          <a:r>
            <a:rPr lang="fr-FR" sz="1600" b="1" dirty="0">
              <a:solidFill>
                <a:schemeClr val="bg1"/>
              </a:solidFill>
              <a:latin typeface="Acta Display Book" panose="02000503070000020004" pitchFamily="50" charset="0"/>
              <a:ea typeface="Roboto" panose="02000000000000000000" pitchFamily="2" charset="0"/>
            </a:rPr>
            <a:t> </a:t>
          </a: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Treinamentos</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sobre</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planejamento</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integrado</a:t>
          </a:r>
          <a:r>
            <a:rPr lang="en-US" sz="1200" dirty="0">
              <a:solidFill>
                <a:schemeClr val="bg1"/>
              </a:solidFill>
              <a:latin typeface="Roboto" panose="02000000000000000000" pitchFamily="2" charset="0"/>
              <a:ea typeface="Roboto" panose="02000000000000000000" pitchFamily="2" charset="0"/>
            </a:rPr>
            <a:t> e </a:t>
          </a:r>
          <a:r>
            <a:rPr lang="en-US" sz="1200" dirty="0" err="1">
              <a:solidFill>
                <a:schemeClr val="bg1"/>
              </a:solidFill>
              <a:latin typeface="Roboto" panose="02000000000000000000" pitchFamily="2" charset="0"/>
              <a:ea typeface="Roboto" panose="02000000000000000000" pitchFamily="2" charset="0"/>
            </a:rPr>
            <a:t>financiamento</a:t>
          </a:r>
          <a:r>
            <a:rPr lang="en-US" sz="1200" dirty="0">
              <a:solidFill>
                <a:schemeClr val="bg1"/>
              </a:solidFill>
              <a:latin typeface="Roboto" panose="02000000000000000000" pitchFamily="2" charset="0"/>
              <a:ea typeface="Roboto" panose="02000000000000000000" pitchFamily="2" charset="0"/>
            </a:rPr>
            <a:t> de </a:t>
          </a:r>
          <a:r>
            <a:rPr lang="en-US" sz="1200" dirty="0" err="1">
              <a:solidFill>
                <a:schemeClr val="bg1"/>
              </a:solidFill>
              <a:latin typeface="Roboto" panose="02000000000000000000" pitchFamily="2" charset="0"/>
              <a:ea typeface="Roboto" panose="02000000000000000000" pitchFamily="2" charset="0"/>
            </a:rPr>
            <a:t>ações</a:t>
          </a:r>
          <a:r>
            <a:rPr lang="en-US" sz="1200" dirty="0">
              <a:solidFill>
                <a:schemeClr val="bg1"/>
              </a:solidFill>
              <a:latin typeface="Roboto" panose="02000000000000000000" pitchFamily="2" charset="0"/>
              <a:ea typeface="Roboto" panose="02000000000000000000" pitchFamily="2" charset="0"/>
            </a:rPr>
            <a:t> de </a:t>
          </a:r>
          <a:r>
            <a:rPr lang="en-US" sz="1200" dirty="0" err="1">
              <a:solidFill>
                <a:schemeClr val="bg1"/>
              </a:solidFill>
              <a:latin typeface="Roboto" panose="02000000000000000000" pitchFamily="2" charset="0"/>
              <a:ea typeface="Roboto" panose="02000000000000000000" pitchFamily="2" charset="0"/>
            </a:rPr>
            <a:t>resiliência</a:t>
          </a:r>
          <a:r>
            <a:rPr lang="en-US" sz="1200" dirty="0">
              <a:solidFill>
                <a:schemeClr val="bg1"/>
              </a:solidFill>
              <a:latin typeface="Roboto" panose="02000000000000000000" pitchFamily="2" charset="0"/>
              <a:ea typeface="Roboto" panose="02000000000000000000" pitchFamily="2" charset="0"/>
            </a:rPr>
            <a:t> a </a:t>
          </a:r>
          <a:r>
            <a:rPr lang="en-US" sz="1200" dirty="0" err="1">
              <a:solidFill>
                <a:schemeClr val="bg1"/>
              </a:solidFill>
              <a:latin typeface="Roboto" panose="02000000000000000000" pitchFamily="2" charset="0"/>
              <a:ea typeface="Roboto" panose="02000000000000000000" pitchFamily="2" charset="0"/>
            </a:rPr>
            <a:t>desastres</a:t>
          </a:r>
          <a:endParaRPr lang="en-US" sz="1200" dirty="0">
            <a:solidFill>
              <a:schemeClr val="bg1"/>
            </a:solidFill>
            <a:latin typeface="Roboto" panose="02000000000000000000" pitchFamily="2" charset="0"/>
            <a:ea typeface="Roboto" panose="02000000000000000000" pitchFamily="2" charset="0"/>
          </a:endParaRPr>
        </a:p>
        <a:p>
          <a:pPr algn="l">
            <a:buFontTx/>
            <a:buChar char="•"/>
          </a:pP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Apoio</a:t>
          </a:r>
          <a:r>
            <a:rPr lang="en-US" sz="1200" dirty="0">
              <a:solidFill>
                <a:schemeClr val="bg1"/>
              </a:solidFill>
              <a:latin typeface="Roboto" panose="02000000000000000000" pitchFamily="2" charset="0"/>
              <a:ea typeface="Roboto" panose="02000000000000000000" pitchFamily="2" charset="0"/>
            </a:rPr>
            <a:t> </a:t>
          </a:r>
          <a:r>
            <a:rPr lang="en-US" sz="1200" dirty="0" err="1">
              <a:solidFill>
                <a:schemeClr val="bg1"/>
              </a:solidFill>
              <a:latin typeface="Roboto" panose="02000000000000000000" pitchFamily="2" charset="0"/>
              <a:ea typeface="Roboto" panose="02000000000000000000" pitchFamily="2" charset="0"/>
            </a:rPr>
            <a:t>cientifico</a:t>
          </a:r>
          <a:r>
            <a:rPr lang="en-US" sz="1200" dirty="0">
              <a:solidFill>
                <a:schemeClr val="bg1"/>
              </a:solidFill>
              <a:latin typeface="Roboto" panose="02000000000000000000" pitchFamily="2" charset="0"/>
              <a:ea typeface="Roboto" panose="02000000000000000000" pitchFamily="2" charset="0"/>
            </a:rPr>
            <a:t> do </a:t>
          </a:r>
          <a:r>
            <a:rPr lang="en-US" sz="1200" b="1" dirty="0">
              <a:solidFill>
                <a:srgbClr val="76D8D8"/>
              </a:solidFill>
              <a:latin typeface="Roboto" panose="02000000000000000000" pitchFamily="2" charset="0"/>
              <a:ea typeface="Roboto"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Scientific and Technical Advisory Group </a:t>
          </a:r>
          <a:r>
            <a:rPr lang="en-US" sz="1200" b="0" dirty="0">
              <a:solidFill>
                <a:schemeClr val="bg1"/>
              </a:solidFill>
              <a:latin typeface="Roboto" panose="02000000000000000000" pitchFamily="2" charset="0"/>
              <a:ea typeface="Roboto" panose="02000000000000000000" pitchFamily="2" charset="0"/>
            </a:rPr>
            <a:t>da </a:t>
          </a:r>
          <a:r>
            <a:rPr lang="en-US" sz="1200" b="0" dirty="0" err="1">
              <a:solidFill>
                <a:schemeClr val="bg1"/>
              </a:solidFill>
              <a:latin typeface="Roboto" panose="02000000000000000000" pitchFamily="2" charset="0"/>
              <a:ea typeface="Roboto" panose="02000000000000000000" pitchFamily="2" charset="0"/>
            </a:rPr>
            <a:t>região</a:t>
          </a:r>
          <a:endParaRPr lang="fr-FR" sz="1200" b="0" dirty="0">
            <a:solidFill>
              <a:schemeClr val="bg1"/>
            </a:solidFill>
            <a:latin typeface="Roboto" panose="02000000000000000000" pitchFamily="2" charset="0"/>
            <a:ea typeface="Roboto" panose="02000000000000000000" pitchFamily="2" charset="0"/>
          </a:endParaRPr>
        </a:p>
      </dgm:t>
    </dgm:pt>
    <dgm:pt modelId="{4242B134-C223-4E42-B670-85D639F912AF}" type="sibTrans" cxnId="{362D9BFE-6E4F-4F8E-9823-5FF153F9C26E}">
      <dgm:prSet/>
      <dgm:spPr/>
      <dgm:t>
        <a:bodyPr/>
        <a:lstStyle/>
        <a:p>
          <a:endParaRPr lang="fr-FR"/>
        </a:p>
      </dgm:t>
    </dgm:pt>
    <dgm:pt modelId="{D734A4C4-B36A-485E-AEC8-5999B298DFE6}" type="parTrans" cxnId="{362D9BFE-6E4F-4F8E-9823-5FF153F9C26E}">
      <dgm:prSet/>
      <dgm:spPr/>
      <dgm:t>
        <a:bodyPr/>
        <a:lstStyle/>
        <a:p>
          <a:endParaRPr lang="fr-FR"/>
        </a:p>
      </dgm:t>
    </dgm:pt>
    <dgm:pt modelId="{692B0CF3-7EEF-4CC9-B736-8ED1FEAFFCCD}" type="pres">
      <dgm:prSet presAssocID="{FFE7E209-F41B-4F04-BDC0-1861D69D2BA1}" presName="linearFlow" presStyleCnt="0">
        <dgm:presLayoutVars>
          <dgm:dir/>
          <dgm:resizeHandles val="exact"/>
        </dgm:presLayoutVars>
      </dgm:prSet>
      <dgm:spPr/>
    </dgm:pt>
    <dgm:pt modelId="{84F78F2F-A096-4182-A2B1-4F7187EB8599}" type="pres">
      <dgm:prSet presAssocID="{907874C6-3D93-4ACF-A6E7-2D9FC8A70C7A}" presName="composite" presStyleCnt="0"/>
      <dgm:spPr/>
    </dgm:pt>
    <dgm:pt modelId="{1DDD5445-BFCE-4FDF-9BA6-9F6983AD3F57}" type="pres">
      <dgm:prSet presAssocID="{907874C6-3D93-4ACF-A6E7-2D9FC8A70C7A}" presName="imgShp" presStyleLbl="fgImgPlace1" presStyleIdx="0" presStyleCnt="2" custScaleX="73702" custScaleY="73702"/>
      <dgm:spPr>
        <a:solidFill>
          <a:schemeClr val="bg2"/>
        </a:solidFill>
        <a:ln>
          <a:solidFill>
            <a:srgbClr val="470054"/>
          </a:solidFill>
        </a:ln>
      </dgm:spPr>
    </dgm:pt>
    <dgm:pt modelId="{6592AE65-AE5F-4AF5-A086-ADA90EFA8641}" type="pres">
      <dgm:prSet presAssocID="{907874C6-3D93-4ACF-A6E7-2D9FC8A70C7A}" presName="txShp" presStyleLbl="node1" presStyleIdx="0" presStyleCnt="2" custScaleX="112040">
        <dgm:presLayoutVars>
          <dgm:bulletEnabled val="1"/>
        </dgm:presLayoutVars>
      </dgm:prSet>
      <dgm:spPr/>
    </dgm:pt>
    <dgm:pt modelId="{66323CFC-D915-45F1-8627-C23EB8EC92DB}" type="pres">
      <dgm:prSet presAssocID="{4242B134-C223-4E42-B670-85D639F912AF}" presName="spacing" presStyleCnt="0"/>
      <dgm:spPr/>
    </dgm:pt>
    <dgm:pt modelId="{9F0980D1-46FB-4465-BDB5-DC179D60DD8A}" type="pres">
      <dgm:prSet presAssocID="{3ECD202D-8165-4858-9BB9-BE29E06B7BCC}" presName="composite" presStyleCnt="0"/>
      <dgm:spPr/>
    </dgm:pt>
    <dgm:pt modelId="{565C8F4B-E8A9-4CB7-A593-5668A7B46978}" type="pres">
      <dgm:prSet presAssocID="{3ECD202D-8165-4858-9BB9-BE29E06B7BCC}" presName="imgShp" presStyleLbl="fgImgPlace1" presStyleIdx="1" presStyleCnt="2" custScaleX="73702" custScaleY="73702"/>
      <dgm:spPr>
        <a:solidFill>
          <a:schemeClr val="bg2"/>
        </a:solidFill>
        <a:ln>
          <a:solidFill>
            <a:srgbClr val="470054"/>
          </a:solidFill>
        </a:ln>
      </dgm:spPr>
    </dgm:pt>
    <dgm:pt modelId="{0170CBF2-76E3-4450-8852-23530425D7E8}" type="pres">
      <dgm:prSet presAssocID="{3ECD202D-8165-4858-9BB9-BE29E06B7BCC}" presName="txShp" presStyleLbl="node1" presStyleIdx="1" presStyleCnt="2" custScaleX="112040">
        <dgm:presLayoutVars>
          <dgm:bulletEnabled val="1"/>
        </dgm:presLayoutVars>
      </dgm:prSet>
      <dgm:spPr/>
    </dgm:pt>
  </dgm:ptLst>
  <dgm:cxnLst>
    <dgm:cxn modelId="{209B374C-94D7-419E-A650-7405BF1F8F2A}" type="presOf" srcId="{907874C6-3D93-4ACF-A6E7-2D9FC8A70C7A}" destId="{6592AE65-AE5F-4AF5-A086-ADA90EFA8641}" srcOrd="0" destOrd="0" presId="urn:microsoft.com/office/officeart/2005/8/layout/vList3"/>
    <dgm:cxn modelId="{ABC6E38B-9260-45E1-AF78-7E1134F63E50}" srcId="{FFE7E209-F41B-4F04-BDC0-1861D69D2BA1}" destId="{3ECD202D-8165-4858-9BB9-BE29E06B7BCC}" srcOrd="1" destOrd="0" parTransId="{2634C1CB-D7EB-4209-A0E2-7BEA42A52629}" sibTransId="{44203CA7-5FCC-4F5F-A9A1-EB227DD58CE6}"/>
    <dgm:cxn modelId="{A0C9AEC0-02CE-4EA0-B4C9-2E2BB11A7C50}" type="presOf" srcId="{FFE7E209-F41B-4F04-BDC0-1861D69D2BA1}" destId="{692B0CF3-7EEF-4CC9-B736-8ED1FEAFFCCD}" srcOrd="0" destOrd="0" presId="urn:microsoft.com/office/officeart/2005/8/layout/vList3"/>
    <dgm:cxn modelId="{4F348EFE-537A-46DB-B475-3E256017613E}" type="presOf" srcId="{3ECD202D-8165-4858-9BB9-BE29E06B7BCC}" destId="{0170CBF2-76E3-4450-8852-23530425D7E8}" srcOrd="0" destOrd="0" presId="urn:microsoft.com/office/officeart/2005/8/layout/vList3"/>
    <dgm:cxn modelId="{362D9BFE-6E4F-4F8E-9823-5FF153F9C26E}" srcId="{FFE7E209-F41B-4F04-BDC0-1861D69D2BA1}" destId="{907874C6-3D93-4ACF-A6E7-2D9FC8A70C7A}" srcOrd="0" destOrd="0" parTransId="{D734A4C4-B36A-485E-AEC8-5999B298DFE6}" sibTransId="{4242B134-C223-4E42-B670-85D639F912AF}"/>
    <dgm:cxn modelId="{1B9899A6-E5EE-46FB-88F9-0789734B62C8}" type="presParOf" srcId="{692B0CF3-7EEF-4CC9-B736-8ED1FEAFFCCD}" destId="{84F78F2F-A096-4182-A2B1-4F7187EB8599}" srcOrd="0" destOrd="0" presId="urn:microsoft.com/office/officeart/2005/8/layout/vList3"/>
    <dgm:cxn modelId="{0A141BB2-8B2A-462C-9440-B68B4B83B440}" type="presParOf" srcId="{84F78F2F-A096-4182-A2B1-4F7187EB8599}" destId="{1DDD5445-BFCE-4FDF-9BA6-9F6983AD3F57}" srcOrd="0" destOrd="0" presId="urn:microsoft.com/office/officeart/2005/8/layout/vList3"/>
    <dgm:cxn modelId="{BB4C5ACB-48DC-40B4-90E0-9EBA9F4B3E55}" type="presParOf" srcId="{84F78F2F-A096-4182-A2B1-4F7187EB8599}" destId="{6592AE65-AE5F-4AF5-A086-ADA90EFA8641}" srcOrd="1" destOrd="0" presId="urn:microsoft.com/office/officeart/2005/8/layout/vList3"/>
    <dgm:cxn modelId="{D186B368-A060-49F8-A86F-C4C739AB4590}" type="presParOf" srcId="{692B0CF3-7EEF-4CC9-B736-8ED1FEAFFCCD}" destId="{66323CFC-D915-45F1-8627-C23EB8EC92DB}" srcOrd="1" destOrd="0" presId="urn:microsoft.com/office/officeart/2005/8/layout/vList3"/>
    <dgm:cxn modelId="{0F271915-389E-4CC2-8C32-37C51DDD8A22}" type="presParOf" srcId="{692B0CF3-7EEF-4CC9-B736-8ED1FEAFFCCD}" destId="{9F0980D1-46FB-4465-BDB5-DC179D60DD8A}" srcOrd="2" destOrd="0" presId="urn:microsoft.com/office/officeart/2005/8/layout/vList3"/>
    <dgm:cxn modelId="{EFFD19EF-ACF9-4E62-B79C-ADED6C609E62}" type="presParOf" srcId="{9F0980D1-46FB-4465-BDB5-DC179D60DD8A}" destId="{565C8F4B-E8A9-4CB7-A593-5668A7B46978}" srcOrd="0" destOrd="0" presId="urn:microsoft.com/office/officeart/2005/8/layout/vList3"/>
    <dgm:cxn modelId="{F26D6167-C881-4CFF-8F2C-CAA8CAF729BF}" type="presParOf" srcId="{9F0980D1-46FB-4465-BDB5-DC179D60DD8A}" destId="{0170CBF2-76E3-4450-8852-23530425D7E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2AE65-AE5F-4AF5-A086-ADA90EFA8641}">
      <dsp:nvSpPr>
        <dsp:cNvPr id="0" name=""/>
        <dsp:cNvSpPr/>
      </dsp:nvSpPr>
      <dsp:spPr>
        <a:xfrm rot="10800000">
          <a:off x="1002843" y="656"/>
          <a:ext cx="4422915" cy="1980883"/>
        </a:xfrm>
        <a:prstGeom prst="homePlate">
          <a:avLst/>
        </a:prstGeom>
        <a:solidFill>
          <a:srgbClr val="470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15" tIns="60960" rIns="113792" bIns="60960" numCol="1" spcCol="1270" anchor="ctr" anchorCtr="0">
          <a:noAutofit/>
        </a:bodyPr>
        <a:lstStyle/>
        <a:p>
          <a:pPr marL="0" lvl="0" indent="0" algn="l" defTabSz="711200">
            <a:lnSpc>
              <a:spcPct val="90000"/>
            </a:lnSpc>
            <a:spcBef>
              <a:spcPct val="0"/>
            </a:spcBef>
            <a:spcAft>
              <a:spcPct val="35000"/>
            </a:spcAft>
            <a:buFontTx/>
            <a:buNone/>
          </a:pPr>
          <a:r>
            <a:rPr lang="pt-BR" sz="1600" b="1" kern="1200" dirty="0">
              <a:solidFill>
                <a:schemeClr val="bg1"/>
              </a:solidFill>
              <a:latin typeface="Acta Display Book" panose="02000503070000020004" pitchFamily="50" charset="0"/>
              <a:ea typeface="Roboto" panose="02000000000000000000" pitchFamily="2" charset="0"/>
            </a:rPr>
            <a:t>Facilitação de parcerias para implementação</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Alianças</a:t>
          </a:r>
          <a:r>
            <a:rPr lang="en-US" sz="1200" kern="1200" dirty="0">
              <a:solidFill>
                <a:schemeClr val="bg1"/>
              </a:solidFill>
              <a:latin typeface="Roboto" panose="02000000000000000000" pitchFamily="2" charset="0"/>
              <a:ea typeface="Roboto" panose="02000000000000000000" pitchFamily="2" charset="0"/>
            </a:rPr>
            <a:t> com </a:t>
          </a:r>
          <a:r>
            <a:rPr lang="en-US" sz="1200" kern="1200" dirty="0" err="1">
              <a:solidFill>
                <a:schemeClr val="bg1"/>
              </a:solidFill>
              <a:latin typeface="Roboto" panose="02000000000000000000" pitchFamily="2" charset="0"/>
              <a:ea typeface="Roboto" panose="02000000000000000000" pitchFamily="2" charset="0"/>
            </a:rPr>
            <a:t>os</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membros</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fundadores</a:t>
          </a:r>
          <a:r>
            <a:rPr lang="en-US" sz="1200" kern="1200" dirty="0">
              <a:solidFill>
                <a:schemeClr val="bg1"/>
              </a:solidFill>
              <a:latin typeface="Roboto" panose="02000000000000000000" pitchFamily="2" charset="0"/>
              <a:ea typeface="Roboto" panose="02000000000000000000" pitchFamily="2" charset="0"/>
            </a:rPr>
            <a:t> da MCR2030</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fr-FR" sz="1200" kern="1200" dirty="0" err="1">
              <a:solidFill>
                <a:schemeClr val="bg1"/>
              </a:solidFill>
              <a:latin typeface="Roboto" panose="02000000000000000000" pitchFamily="2" charset="0"/>
              <a:ea typeface="Roboto" panose="02000000000000000000" pitchFamily="2" charset="0"/>
            </a:rPr>
            <a:t>Aproximação</a:t>
          </a:r>
          <a:r>
            <a:rPr lang="fr-FR" sz="1200" kern="1200" dirty="0">
              <a:solidFill>
                <a:schemeClr val="bg1"/>
              </a:solidFill>
              <a:latin typeface="Roboto" panose="02000000000000000000" pitchFamily="2" charset="0"/>
              <a:ea typeface="Roboto" panose="02000000000000000000" pitchFamily="2" charset="0"/>
            </a:rPr>
            <a:t> com </a:t>
          </a:r>
          <a:r>
            <a:rPr lang="fr-FR" sz="1200" kern="1200" dirty="0" err="1">
              <a:solidFill>
                <a:schemeClr val="bg1"/>
              </a:solidFill>
              <a:latin typeface="Roboto" panose="02000000000000000000" pitchFamily="2" charset="0"/>
              <a:ea typeface="Roboto" panose="02000000000000000000" pitchFamily="2" charset="0"/>
            </a:rPr>
            <a:t>instituições</a:t>
          </a:r>
          <a:r>
            <a:rPr lang="fr-FR" sz="1200" kern="1200" dirty="0">
              <a:solidFill>
                <a:schemeClr val="bg1"/>
              </a:solidFill>
              <a:latin typeface="Roboto" panose="02000000000000000000" pitchFamily="2" charset="0"/>
              <a:ea typeface="Roboto" panose="02000000000000000000" pitchFamily="2" charset="0"/>
            </a:rPr>
            <a:t> </a:t>
          </a:r>
          <a:r>
            <a:rPr lang="fr-FR" sz="1200" kern="1200" dirty="0" err="1">
              <a:solidFill>
                <a:schemeClr val="bg1"/>
              </a:solidFill>
              <a:latin typeface="Roboto" panose="02000000000000000000" pitchFamily="2" charset="0"/>
              <a:ea typeface="Roboto" panose="02000000000000000000" pitchFamily="2" charset="0"/>
            </a:rPr>
            <a:t>financeiras</a:t>
          </a:r>
          <a:endParaRPr lang="fr-FR" sz="1200" b="0" kern="1200" dirty="0">
            <a:solidFill>
              <a:schemeClr val="bg1"/>
            </a:solidFill>
          </a:endParaRPr>
        </a:p>
      </dsp:txBody>
      <dsp:txXfrm rot="10800000">
        <a:off x="1498064" y="656"/>
        <a:ext cx="3927694" cy="1980883"/>
      </dsp:txXfrm>
    </dsp:sp>
    <dsp:sp modelId="{1DDD5445-BFCE-4FDF-9BA6-9F6983AD3F57}">
      <dsp:nvSpPr>
        <dsp:cNvPr id="0" name=""/>
        <dsp:cNvSpPr/>
      </dsp:nvSpPr>
      <dsp:spPr>
        <a:xfrm>
          <a:off x="510514" y="261122"/>
          <a:ext cx="1459950" cy="1459950"/>
        </a:xfrm>
        <a:prstGeom prst="ellipse">
          <a:avLst/>
        </a:prstGeom>
        <a:solidFill>
          <a:schemeClr val="bg2"/>
        </a:solidFill>
        <a:ln w="12700" cap="flat" cmpd="sng" algn="ctr">
          <a:solidFill>
            <a:srgbClr val="470054"/>
          </a:solidFill>
          <a:prstDash val="solid"/>
          <a:miter lim="800000"/>
        </a:ln>
        <a:effectLst/>
      </dsp:spPr>
      <dsp:style>
        <a:lnRef idx="2">
          <a:scrgbClr r="0" g="0" b="0"/>
        </a:lnRef>
        <a:fillRef idx="1">
          <a:scrgbClr r="0" g="0" b="0"/>
        </a:fillRef>
        <a:effectRef idx="0">
          <a:scrgbClr r="0" g="0" b="0"/>
        </a:effectRef>
        <a:fontRef idx="minor"/>
      </dsp:style>
    </dsp:sp>
    <dsp:sp modelId="{0170CBF2-76E3-4450-8852-23530425D7E8}">
      <dsp:nvSpPr>
        <dsp:cNvPr id="0" name=""/>
        <dsp:cNvSpPr/>
      </dsp:nvSpPr>
      <dsp:spPr>
        <a:xfrm rot="10800000">
          <a:off x="1002843" y="2572848"/>
          <a:ext cx="4422915" cy="1980883"/>
        </a:xfrm>
        <a:prstGeom prst="homePlate">
          <a:avLst/>
        </a:prstGeom>
        <a:solidFill>
          <a:srgbClr val="470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15" tIns="60960" rIns="113792" bIns="60960" numCol="1" spcCol="1270" anchor="ctr" anchorCtr="0">
          <a:noAutofit/>
        </a:bodyPr>
        <a:lstStyle/>
        <a:p>
          <a:pPr marL="0" lvl="0" indent="0" algn="l" defTabSz="711200">
            <a:lnSpc>
              <a:spcPct val="90000"/>
            </a:lnSpc>
            <a:spcBef>
              <a:spcPct val="0"/>
            </a:spcBef>
            <a:spcAft>
              <a:spcPct val="35000"/>
            </a:spcAft>
            <a:buFontTx/>
            <a:buNone/>
          </a:pPr>
          <a:r>
            <a:rPr lang="fr-FR" sz="1600" b="1" kern="1200" dirty="0" err="1">
              <a:solidFill>
                <a:schemeClr val="bg1"/>
              </a:solidFill>
              <a:latin typeface="Acta Display Book" panose="02000503070000020004" pitchFamily="50" charset="0"/>
              <a:ea typeface="Roboto" panose="02000000000000000000" pitchFamily="2" charset="0"/>
            </a:rPr>
            <a:t>Intercâmbios</a:t>
          </a:r>
          <a:r>
            <a:rPr lang="fr-FR" sz="1600" b="1" kern="1200" dirty="0">
              <a:solidFill>
                <a:schemeClr val="bg1"/>
              </a:solidFill>
              <a:latin typeface="Acta Display Book" panose="02000503070000020004" pitchFamily="50" charset="0"/>
              <a:ea typeface="Roboto" panose="02000000000000000000" pitchFamily="2" charset="0"/>
            </a:rPr>
            <a:t> </a:t>
          </a:r>
          <a:r>
            <a:rPr lang="fr-FR" sz="1600" b="1" kern="1200" dirty="0" err="1">
              <a:solidFill>
                <a:schemeClr val="bg1"/>
              </a:solidFill>
              <a:latin typeface="Acta Display Book" panose="02000503070000020004" pitchFamily="50" charset="0"/>
              <a:ea typeface="Roboto" panose="02000000000000000000" pitchFamily="2" charset="0"/>
            </a:rPr>
            <a:t>internacionais</a:t>
          </a:r>
          <a:r>
            <a:rPr lang="fr-FR" sz="1600" b="1" kern="1200" dirty="0">
              <a:solidFill>
                <a:schemeClr val="bg1"/>
              </a:solidFill>
              <a:latin typeface="Acta Display Book" panose="02000503070000020004" pitchFamily="50" charset="0"/>
              <a:ea typeface="Roboto" panose="02000000000000000000" pitchFamily="2" charset="0"/>
            </a:rPr>
            <a:t> entre </a:t>
          </a:r>
          <a:r>
            <a:rPr lang="fr-FR" sz="1600" b="1" kern="1200" dirty="0" err="1">
              <a:solidFill>
                <a:schemeClr val="bg1"/>
              </a:solidFill>
              <a:latin typeface="Acta Display Book" panose="02000503070000020004" pitchFamily="50" charset="0"/>
              <a:ea typeface="Roboto" panose="02000000000000000000" pitchFamily="2" charset="0"/>
            </a:rPr>
            <a:t>cidades</a:t>
          </a:r>
          <a:endParaRPr lang="fr-FR" sz="1600" b="1" kern="1200" dirty="0">
            <a:solidFill>
              <a:schemeClr val="bg1"/>
            </a:solidFill>
            <a:latin typeface="Acta Display Book" panose="02000503070000020004" pitchFamily="50" charset="0"/>
            <a:ea typeface="Roboto" panose="02000000000000000000" pitchFamily="2" charset="0"/>
          </a:endParaRP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Rede de </a:t>
          </a:r>
          <a:r>
            <a:rPr lang="en-US" sz="1200" b="1" kern="1200" dirty="0">
              <a:solidFill>
                <a:srgbClr val="76D8D8"/>
              </a:solidFill>
              <a:latin typeface="Roboto" panose="02000000000000000000" pitchFamily="2" charset="0"/>
              <a:ea typeface="Roboto"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Resilience Hubs </a:t>
          </a:r>
          <a:r>
            <a:rPr lang="fr-FR" sz="1200" kern="1200" dirty="0">
              <a:solidFill>
                <a:schemeClr val="bg1"/>
              </a:solidFill>
              <a:latin typeface="Roboto" panose="02000000000000000000" pitchFamily="2" charset="0"/>
              <a:ea typeface="Roboto" panose="02000000000000000000" pitchFamily="2" charset="0"/>
            </a:rPr>
            <a:t>que </a:t>
          </a:r>
          <a:r>
            <a:rPr lang="fr-FR" sz="1200" kern="1200" dirty="0" err="1">
              <a:solidFill>
                <a:schemeClr val="bg1"/>
              </a:solidFill>
              <a:latin typeface="Roboto" panose="02000000000000000000" pitchFamily="2" charset="0"/>
              <a:ea typeface="Roboto" panose="02000000000000000000" pitchFamily="2" charset="0"/>
            </a:rPr>
            <a:t>atuam</a:t>
          </a:r>
          <a:r>
            <a:rPr lang="fr-FR" sz="1200" kern="1200" dirty="0">
              <a:solidFill>
                <a:schemeClr val="bg1"/>
              </a:solidFill>
              <a:latin typeface="Roboto" panose="02000000000000000000" pitchFamily="2" charset="0"/>
              <a:ea typeface="Roboto" panose="02000000000000000000" pitchFamily="2" charset="0"/>
            </a:rPr>
            <a:t> </a:t>
          </a:r>
          <a:r>
            <a:rPr lang="fr-FR" sz="1200" kern="1200" dirty="0" err="1">
              <a:solidFill>
                <a:schemeClr val="bg1"/>
              </a:solidFill>
              <a:latin typeface="Roboto" panose="02000000000000000000" pitchFamily="2" charset="0"/>
              <a:ea typeface="Roboto" panose="02000000000000000000" pitchFamily="2" charset="0"/>
            </a:rPr>
            <a:t>como</a:t>
          </a:r>
          <a:r>
            <a:rPr lang="fr-FR" sz="1200" kern="1200" dirty="0">
              <a:solidFill>
                <a:schemeClr val="bg1"/>
              </a:solidFill>
              <a:latin typeface="Roboto" panose="02000000000000000000" pitchFamily="2" charset="0"/>
              <a:ea typeface="Roboto" panose="02000000000000000000" pitchFamily="2" charset="0"/>
            </a:rPr>
            <a:t> mentores para </a:t>
          </a:r>
          <a:r>
            <a:rPr lang="fr-FR" sz="1200" kern="1200" dirty="0" err="1">
              <a:solidFill>
                <a:schemeClr val="bg1"/>
              </a:solidFill>
              <a:latin typeface="Roboto" panose="02000000000000000000" pitchFamily="2" charset="0"/>
              <a:ea typeface="Roboto" panose="02000000000000000000" pitchFamily="2" charset="0"/>
            </a:rPr>
            <a:t>cidades</a:t>
          </a:r>
          <a:r>
            <a:rPr lang="fr-FR" sz="1200" kern="1200" dirty="0">
              <a:solidFill>
                <a:schemeClr val="bg1"/>
              </a:solidFill>
              <a:latin typeface="Roboto" panose="02000000000000000000" pitchFamily="2" charset="0"/>
              <a:ea typeface="Roboto" panose="02000000000000000000" pitchFamily="2" charset="0"/>
            </a:rPr>
            <a:t> MCR2030</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Eventos</a:t>
          </a:r>
          <a:r>
            <a:rPr lang="en-US" sz="1200" kern="1200" dirty="0">
              <a:solidFill>
                <a:schemeClr val="bg1"/>
              </a:solidFill>
              <a:latin typeface="Roboto" panose="02000000000000000000" pitchFamily="2" charset="0"/>
              <a:ea typeface="Roboto" panose="02000000000000000000" pitchFamily="2" charset="0"/>
            </a:rPr>
            <a:t> de </a:t>
          </a:r>
          <a:r>
            <a:rPr lang="en-US" sz="1200" kern="1200" dirty="0" err="1">
              <a:solidFill>
                <a:schemeClr val="bg1"/>
              </a:solidFill>
              <a:latin typeface="Roboto" panose="02000000000000000000" pitchFamily="2" charset="0"/>
              <a:ea typeface="Roboto" panose="02000000000000000000" pitchFamily="2" charset="0"/>
            </a:rPr>
            <a:t>cooperação</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internacional</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em</a:t>
          </a:r>
          <a:r>
            <a:rPr lang="en-US" sz="1200" kern="1200" dirty="0">
              <a:solidFill>
                <a:schemeClr val="bg1"/>
              </a:solidFill>
              <a:latin typeface="Roboto" panose="02000000000000000000" pitchFamily="2" charset="0"/>
              <a:ea typeface="Roboto" panose="02000000000000000000" pitchFamily="2" charset="0"/>
            </a:rPr>
            <a:t> areas de RRD, </a:t>
          </a:r>
          <a:r>
            <a:rPr lang="en-US" sz="1200" kern="1200" dirty="0" err="1">
              <a:solidFill>
                <a:schemeClr val="bg1"/>
              </a:solidFill>
              <a:latin typeface="Roboto" panose="02000000000000000000" pitchFamily="2" charset="0"/>
              <a:ea typeface="Roboto" panose="02000000000000000000" pitchFamily="2" charset="0"/>
            </a:rPr>
            <a:t>ação</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climatica</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desenvolvimento</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sustentavel</a:t>
          </a:r>
          <a:endParaRPr lang="fr-FR" sz="1200" kern="1200" dirty="0">
            <a:solidFill>
              <a:schemeClr val="bg1"/>
            </a:solidFill>
            <a:latin typeface="Roboto" panose="02000000000000000000" pitchFamily="2" charset="0"/>
            <a:ea typeface="Roboto" panose="02000000000000000000" pitchFamily="2" charset="0"/>
          </a:endParaRPr>
        </a:p>
      </dsp:txBody>
      <dsp:txXfrm rot="10800000">
        <a:off x="1498064" y="2572848"/>
        <a:ext cx="3927694" cy="1980883"/>
      </dsp:txXfrm>
    </dsp:sp>
    <dsp:sp modelId="{565C8F4B-E8A9-4CB7-A593-5668A7B46978}">
      <dsp:nvSpPr>
        <dsp:cNvPr id="0" name=""/>
        <dsp:cNvSpPr/>
      </dsp:nvSpPr>
      <dsp:spPr>
        <a:xfrm>
          <a:off x="510514" y="2833314"/>
          <a:ext cx="1459950" cy="1459950"/>
        </a:xfrm>
        <a:prstGeom prst="ellipse">
          <a:avLst/>
        </a:prstGeom>
        <a:solidFill>
          <a:schemeClr val="bg2"/>
        </a:solidFill>
        <a:ln w="12700" cap="flat" cmpd="sng" algn="ctr">
          <a:solidFill>
            <a:srgbClr val="47005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2AE65-AE5F-4AF5-A086-ADA90EFA8641}">
      <dsp:nvSpPr>
        <dsp:cNvPr id="0" name=""/>
        <dsp:cNvSpPr/>
      </dsp:nvSpPr>
      <dsp:spPr>
        <a:xfrm rot="10800000">
          <a:off x="1002843" y="656"/>
          <a:ext cx="4422915" cy="1980883"/>
        </a:xfrm>
        <a:prstGeom prst="homePlate">
          <a:avLst/>
        </a:prstGeom>
        <a:solidFill>
          <a:srgbClr val="470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15" tIns="60960" rIns="113792" bIns="60960" numCol="1" spcCol="1270" anchor="ctr" anchorCtr="0">
          <a:noAutofit/>
        </a:bodyPr>
        <a:lstStyle/>
        <a:p>
          <a:pPr marL="0" lvl="0" indent="0" algn="l" defTabSz="711200">
            <a:lnSpc>
              <a:spcPct val="90000"/>
            </a:lnSpc>
            <a:spcBef>
              <a:spcPct val="0"/>
            </a:spcBef>
            <a:spcAft>
              <a:spcPct val="35000"/>
            </a:spcAft>
            <a:buFontTx/>
            <a:buNone/>
          </a:pPr>
          <a:r>
            <a:rPr lang="fr-FR" sz="1600" b="1" kern="1200" dirty="0" err="1">
              <a:solidFill>
                <a:schemeClr val="bg1"/>
              </a:solidFill>
              <a:latin typeface="Acta Display Book" panose="02000503070000020004" pitchFamily="50" charset="0"/>
              <a:ea typeface="Roboto" panose="02000000000000000000" pitchFamily="2" charset="0"/>
            </a:rPr>
            <a:t>Conscientização</a:t>
          </a:r>
          <a:r>
            <a:rPr lang="fr-FR" sz="1600" b="1" kern="1200" dirty="0">
              <a:solidFill>
                <a:schemeClr val="bg1"/>
              </a:solidFill>
              <a:latin typeface="Acta Display Book" panose="02000503070000020004" pitchFamily="50" charset="0"/>
              <a:ea typeface="Roboto" panose="02000000000000000000" pitchFamily="2" charset="0"/>
            </a:rPr>
            <a:t> &amp; </a:t>
          </a:r>
          <a:r>
            <a:rPr lang="fr-FR" sz="1600" b="1" kern="1200" dirty="0" err="1">
              <a:solidFill>
                <a:schemeClr val="bg1"/>
              </a:solidFill>
              <a:latin typeface="Acta Display Book" panose="02000503070000020004" pitchFamily="50" charset="0"/>
              <a:ea typeface="Roboto" panose="02000000000000000000" pitchFamily="2" charset="0"/>
            </a:rPr>
            <a:t>produção</a:t>
          </a:r>
          <a:r>
            <a:rPr lang="fr-FR" sz="1600" b="1" kern="1200" dirty="0">
              <a:solidFill>
                <a:schemeClr val="bg1"/>
              </a:solidFill>
              <a:latin typeface="Acta Display Book" panose="02000503070000020004" pitchFamily="50" charset="0"/>
              <a:ea typeface="Roboto" panose="02000000000000000000" pitchFamily="2" charset="0"/>
            </a:rPr>
            <a:t> de </a:t>
          </a:r>
          <a:r>
            <a:rPr lang="fr-FR" sz="1600" b="1" kern="1200" dirty="0" err="1">
              <a:solidFill>
                <a:schemeClr val="bg1"/>
              </a:solidFill>
              <a:latin typeface="Acta Display Book" panose="02000503070000020004" pitchFamily="50" charset="0"/>
              <a:ea typeface="Roboto" panose="02000000000000000000" pitchFamily="2" charset="0"/>
            </a:rPr>
            <a:t>conhecimentos</a:t>
          </a:r>
          <a:r>
            <a:rPr lang="fr-FR" sz="1600" b="1" kern="1200" dirty="0">
              <a:solidFill>
                <a:schemeClr val="bg1"/>
              </a:solidFill>
              <a:latin typeface="Acta Display Book" panose="02000503070000020004" pitchFamily="50" charset="0"/>
              <a:ea typeface="Roboto" panose="02000000000000000000" pitchFamily="2" charset="0"/>
            </a:rPr>
            <a:t> </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Treinamentos</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sobre</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planejamento</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integrado</a:t>
          </a:r>
          <a:r>
            <a:rPr lang="en-US" sz="1200" kern="1200" dirty="0">
              <a:solidFill>
                <a:schemeClr val="bg1"/>
              </a:solidFill>
              <a:latin typeface="Roboto" panose="02000000000000000000" pitchFamily="2" charset="0"/>
              <a:ea typeface="Roboto" panose="02000000000000000000" pitchFamily="2" charset="0"/>
            </a:rPr>
            <a:t> e </a:t>
          </a:r>
          <a:r>
            <a:rPr lang="en-US" sz="1200" kern="1200" dirty="0" err="1">
              <a:solidFill>
                <a:schemeClr val="bg1"/>
              </a:solidFill>
              <a:latin typeface="Roboto" panose="02000000000000000000" pitchFamily="2" charset="0"/>
              <a:ea typeface="Roboto" panose="02000000000000000000" pitchFamily="2" charset="0"/>
            </a:rPr>
            <a:t>financiamento</a:t>
          </a:r>
          <a:r>
            <a:rPr lang="en-US" sz="1200" kern="1200" dirty="0">
              <a:solidFill>
                <a:schemeClr val="bg1"/>
              </a:solidFill>
              <a:latin typeface="Roboto" panose="02000000000000000000" pitchFamily="2" charset="0"/>
              <a:ea typeface="Roboto" panose="02000000000000000000" pitchFamily="2" charset="0"/>
            </a:rPr>
            <a:t> de </a:t>
          </a:r>
          <a:r>
            <a:rPr lang="en-US" sz="1200" kern="1200" dirty="0" err="1">
              <a:solidFill>
                <a:schemeClr val="bg1"/>
              </a:solidFill>
              <a:latin typeface="Roboto" panose="02000000000000000000" pitchFamily="2" charset="0"/>
              <a:ea typeface="Roboto" panose="02000000000000000000" pitchFamily="2" charset="0"/>
            </a:rPr>
            <a:t>ações</a:t>
          </a:r>
          <a:r>
            <a:rPr lang="en-US" sz="1200" kern="1200" dirty="0">
              <a:solidFill>
                <a:schemeClr val="bg1"/>
              </a:solidFill>
              <a:latin typeface="Roboto" panose="02000000000000000000" pitchFamily="2" charset="0"/>
              <a:ea typeface="Roboto" panose="02000000000000000000" pitchFamily="2" charset="0"/>
            </a:rPr>
            <a:t> de </a:t>
          </a:r>
          <a:r>
            <a:rPr lang="en-US" sz="1200" kern="1200" dirty="0" err="1">
              <a:solidFill>
                <a:schemeClr val="bg1"/>
              </a:solidFill>
              <a:latin typeface="Roboto" panose="02000000000000000000" pitchFamily="2" charset="0"/>
              <a:ea typeface="Roboto" panose="02000000000000000000" pitchFamily="2" charset="0"/>
            </a:rPr>
            <a:t>resiliência</a:t>
          </a:r>
          <a:r>
            <a:rPr lang="en-US" sz="1200" kern="1200" dirty="0">
              <a:solidFill>
                <a:schemeClr val="bg1"/>
              </a:solidFill>
              <a:latin typeface="Roboto" panose="02000000000000000000" pitchFamily="2" charset="0"/>
              <a:ea typeface="Roboto" panose="02000000000000000000" pitchFamily="2" charset="0"/>
            </a:rPr>
            <a:t> a </a:t>
          </a:r>
          <a:r>
            <a:rPr lang="en-US" sz="1200" kern="1200" dirty="0" err="1">
              <a:solidFill>
                <a:schemeClr val="bg1"/>
              </a:solidFill>
              <a:latin typeface="Roboto" panose="02000000000000000000" pitchFamily="2" charset="0"/>
              <a:ea typeface="Roboto" panose="02000000000000000000" pitchFamily="2" charset="0"/>
            </a:rPr>
            <a:t>desastres</a:t>
          </a:r>
          <a:endParaRPr lang="en-US" sz="1200" kern="1200" dirty="0">
            <a:solidFill>
              <a:schemeClr val="bg1"/>
            </a:solidFill>
            <a:latin typeface="Roboto" panose="02000000000000000000" pitchFamily="2" charset="0"/>
            <a:ea typeface="Roboto" panose="02000000000000000000" pitchFamily="2" charset="0"/>
          </a:endParaRP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Apoio</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cientifico</a:t>
          </a:r>
          <a:r>
            <a:rPr lang="en-US" sz="1200" kern="1200" dirty="0">
              <a:solidFill>
                <a:schemeClr val="bg1"/>
              </a:solidFill>
              <a:latin typeface="Roboto" panose="02000000000000000000" pitchFamily="2" charset="0"/>
              <a:ea typeface="Roboto" panose="02000000000000000000" pitchFamily="2" charset="0"/>
            </a:rPr>
            <a:t> do </a:t>
          </a:r>
          <a:r>
            <a:rPr lang="en-US" sz="1200" b="1" kern="1200" dirty="0">
              <a:solidFill>
                <a:srgbClr val="76D8D8"/>
              </a:solidFill>
              <a:latin typeface="Roboto" panose="02000000000000000000" pitchFamily="2" charset="0"/>
              <a:ea typeface="Roboto"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Scientific and Technical Advisory Group </a:t>
          </a:r>
          <a:r>
            <a:rPr lang="en-US" sz="1200" b="0" kern="1200" dirty="0">
              <a:solidFill>
                <a:schemeClr val="bg1"/>
              </a:solidFill>
              <a:latin typeface="Roboto" panose="02000000000000000000" pitchFamily="2" charset="0"/>
              <a:ea typeface="Roboto" panose="02000000000000000000" pitchFamily="2" charset="0"/>
            </a:rPr>
            <a:t>da </a:t>
          </a:r>
          <a:r>
            <a:rPr lang="en-US" sz="1200" b="0" kern="1200" dirty="0" err="1">
              <a:solidFill>
                <a:schemeClr val="bg1"/>
              </a:solidFill>
              <a:latin typeface="Roboto" panose="02000000000000000000" pitchFamily="2" charset="0"/>
              <a:ea typeface="Roboto" panose="02000000000000000000" pitchFamily="2" charset="0"/>
            </a:rPr>
            <a:t>região</a:t>
          </a:r>
          <a:endParaRPr lang="fr-FR" sz="1200" b="0" kern="1200" dirty="0">
            <a:solidFill>
              <a:schemeClr val="bg1"/>
            </a:solidFill>
            <a:latin typeface="Roboto" panose="02000000000000000000" pitchFamily="2" charset="0"/>
            <a:ea typeface="Roboto" panose="02000000000000000000" pitchFamily="2" charset="0"/>
          </a:endParaRPr>
        </a:p>
      </dsp:txBody>
      <dsp:txXfrm rot="10800000">
        <a:off x="1498064" y="656"/>
        <a:ext cx="3927694" cy="1980883"/>
      </dsp:txXfrm>
    </dsp:sp>
    <dsp:sp modelId="{1DDD5445-BFCE-4FDF-9BA6-9F6983AD3F57}">
      <dsp:nvSpPr>
        <dsp:cNvPr id="0" name=""/>
        <dsp:cNvSpPr/>
      </dsp:nvSpPr>
      <dsp:spPr>
        <a:xfrm>
          <a:off x="510514" y="261122"/>
          <a:ext cx="1459950" cy="1459950"/>
        </a:xfrm>
        <a:prstGeom prst="ellipse">
          <a:avLst/>
        </a:prstGeom>
        <a:solidFill>
          <a:schemeClr val="bg2"/>
        </a:solidFill>
        <a:ln w="12700" cap="flat" cmpd="sng" algn="ctr">
          <a:solidFill>
            <a:srgbClr val="470054"/>
          </a:solidFill>
          <a:prstDash val="solid"/>
          <a:miter lim="800000"/>
        </a:ln>
        <a:effectLst/>
      </dsp:spPr>
      <dsp:style>
        <a:lnRef idx="2">
          <a:scrgbClr r="0" g="0" b="0"/>
        </a:lnRef>
        <a:fillRef idx="1">
          <a:scrgbClr r="0" g="0" b="0"/>
        </a:fillRef>
        <a:effectRef idx="0">
          <a:scrgbClr r="0" g="0" b="0"/>
        </a:effectRef>
        <a:fontRef idx="minor"/>
      </dsp:style>
    </dsp:sp>
    <dsp:sp modelId="{0170CBF2-76E3-4450-8852-23530425D7E8}">
      <dsp:nvSpPr>
        <dsp:cNvPr id="0" name=""/>
        <dsp:cNvSpPr/>
      </dsp:nvSpPr>
      <dsp:spPr>
        <a:xfrm rot="10800000">
          <a:off x="1002843" y="2572848"/>
          <a:ext cx="4422915" cy="1980883"/>
        </a:xfrm>
        <a:prstGeom prst="homePlate">
          <a:avLst/>
        </a:prstGeom>
        <a:solidFill>
          <a:srgbClr val="470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15" tIns="60960" rIns="113792" bIns="60960" numCol="1" spcCol="1270" anchor="ctr" anchorCtr="0">
          <a:noAutofit/>
        </a:bodyPr>
        <a:lstStyle/>
        <a:p>
          <a:pPr marL="0" lvl="0" indent="0" algn="l" defTabSz="711200">
            <a:lnSpc>
              <a:spcPct val="90000"/>
            </a:lnSpc>
            <a:spcBef>
              <a:spcPct val="0"/>
            </a:spcBef>
            <a:spcAft>
              <a:spcPct val="35000"/>
            </a:spcAft>
            <a:buFontTx/>
            <a:buNone/>
          </a:pPr>
          <a:r>
            <a:rPr lang="fr-FR" sz="1600" b="1" kern="1200" dirty="0" err="1">
              <a:solidFill>
                <a:schemeClr val="bg1"/>
              </a:solidFill>
              <a:latin typeface="Acta Display Book" panose="02000503070000020004" pitchFamily="50" charset="0"/>
              <a:ea typeface="Roboto" panose="02000000000000000000" pitchFamily="2" charset="0"/>
            </a:rPr>
            <a:t>Ferramentas</a:t>
          </a:r>
          <a:r>
            <a:rPr lang="fr-FR" sz="1600" b="1" kern="1200" dirty="0">
              <a:solidFill>
                <a:schemeClr val="bg1"/>
              </a:solidFill>
              <a:latin typeface="Acta Display Book" panose="02000503070000020004" pitchFamily="50" charset="0"/>
              <a:ea typeface="Roboto" panose="02000000000000000000" pitchFamily="2" charset="0"/>
            </a:rPr>
            <a:t> para o </a:t>
          </a:r>
          <a:r>
            <a:rPr lang="fr-FR" sz="1600" b="1" kern="1200" dirty="0" err="1">
              <a:solidFill>
                <a:schemeClr val="bg1"/>
              </a:solidFill>
              <a:latin typeface="Acta Display Book" panose="02000503070000020004" pitchFamily="50" charset="0"/>
              <a:ea typeface="Roboto" panose="02000000000000000000" pitchFamily="2" charset="0"/>
            </a:rPr>
            <a:t>Planejamento</a:t>
          </a:r>
          <a:r>
            <a:rPr lang="fr-FR" sz="1600" b="1" kern="1200" dirty="0">
              <a:solidFill>
                <a:schemeClr val="bg1"/>
              </a:solidFill>
              <a:latin typeface="Acta Display Book" panose="02000503070000020004" pitchFamily="50" charset="0"/>
              <a:ea typeface="Roboto" panose="02000000000000000000" pitchFamily="2" charset="0"/>
            </a:rPr>
            <a:t> de </a:t>
          </a:r>
          <a:r>
            <a:rPr lang="fr-FR" sz="1600" b="1" kern="1200" dirty="0" err="1">
              <a:solidFill>
                <a:schemeClr val="bg1"/>
              </a:solidFill>
              <a:latin typeface="Acta Display Book" panose="02000503070000020004" pitchFamily="50" charset="0"/>
              <a:ea typeface="Roboto" panose="02000000000000000000" pitchFamily="2" charset="0"/>
            </a:rPr>
            <a:t>resiliência</a:t>
          </a:r>
          <a:r>
            <a:rPr lang="fr-FR" sz="1600" b="1" kern="1200" dirty="0">
              <a:solidFill>
                <a:schemeClr val="bg1"/>
              </a:solidFill>
              <a:latin typeface="Acta Display Book" panose="02000503070000020004" pitchFamily="50" charset="0"/>
              <a:ea typeface="Roboto" panose="02000000000000000000" pitchFamily="2" charset="0"/>
            </a:rPr>
            <a:t> </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b="1" kern="1200" dirty="0">
              <a:solidFill>
                <a:srgbClr val="76D8D8"/>
              </a:solidFill>
              <a:latin typeface="Roboto" panose="02000000000000000000" pitchFamily="2" charset="0"/>
              <a:ea typeface="Roboto"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Scorecard</a:t>
          </a:r>
          <a:r>
            <a:rPr lang="en-US" sz="1200" kern="1200" dirty="0">
              <a:solidFill>
                <a:schemeClr val="bg1"/>
              </a:solidFill>
              <a:latin typeface="Roboto" panose="02000000000000000000" pitchFamily="2" charset="0"/>
              <a:ea typeface="Roboto" panose="02000000000000000000" pitchFamily="2" charset="0"/>
            </a:rPr>
            <a:t>  e </a:t>
          </a:r>
          <a:r>
            <a:rPr lang="en-US" sz="1200" kern="1200" dirty="0" err="1">
              <a:solidFill>
                <a:schemeClr val="bg1"/>
              </a:solidFill>
              <a:latin typeface="Roboto" panose="02000000000000000000" pitchFamily="2" charset="0"/>
              <a:ea typeface="Roboto" panose="02000000000000000000" pitchFamily="2" charset="0"/>
            </a:rPr>
            <a:t>seus</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Adendos</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Saude</a:t>
          </a:r>
          <a:r>
            <a:rPr lang="en-US" sz="1200" kern="1200" dirty="0">
              <a:solidFill>
                <a:schemeClr val="bg1"/>
              </a:solidFill>
              <a:latin typeface="Roboto" panose="02000000000000000000" pitchFamily="2" charset="0"/>
              <a:ea typeface="Roboto" panose="02000000000000000000" pitchFamily="2" charset="0"/>
            </a:rPr>
            <a:t>, </a:t>
          </a:r>
          <a:r>
            <a:rPr lang="en-US" sz="1200" kern="1200" dirty="0" err="1">
              <a:solidFill>
                <a:schemeClr val="bg1"/>
              </a:solidFill>
              <a:latin typeface="Roboto" panose="02000000000000000000" pitchFamily="2" charset="0"/>
              <a:ea typeface="Roboto" panose="02000000000000000000" pitchFamily="2" charset="0"/>
            </a:rPr>
            <a:t>Patrimonio</a:t>
          </a:r>
          <a:r>
            <a:rPr lang="en-US" sz="1200" kern="1200" dirty="0">
              <a:solidFill>
                <a:schemeClr val="bg1"/>
              </a:solidFill>
              <a:latin typeface="Roboto" panose="02000000000000000000" pitchFamily="2" charset="0"/>
              <a:ea typeface="Roboto" panose="02000000000000000000" pitchFamily="2" charset="0"/>
            </a:rPr>
            <a:t> Cultural, </a:t>
          </a:r>
          <a:r>
            <a:rPr lang="en-US" sz="1200" kern="1200" dirty="0" err="1">
              <a:solidFill>
                <a:schemeClr val="bg1"/>
              </a:solidFill>
              <a:latin typeface="Roboto" panose="02000000000000000000" pitchFamily="2" charset="0"/>
              <a:ea typeface="Roboto" panose="02000000000000000000" pitchFamily="2" charset="0"/>
            </a:rPr>
            <a:t>Discapacidades</a:t>
          </a:r>
          <a:r>
            <a:rPr lang="en-US" sz="1200" kern="1200" dirty="0">
              <a:solidFill>
                <a:schemeClr val="bg1"/>
              </a:solidFill>
              <a:latin typeface="Roboto" panose="02000000000000000000" pitchFamily="2" charset="0"/>
              <a:ea typeface="Roboto" panose="02000000000000000000" pitchFamily="2" charset="0"/>
            </a:rPr>
            <a:t>…) </a:t>
          </a:r>
        </a:p>
        <a:p>
          <a:pPr marL="0" lvl="0" indent="0" algn="l" defTabSz="711200">
            <a:lnSpc>
              <a:spcPct val="90000"/>
            </a:lnSpc>
            <a:spcBef>
              <a:spcPct val="0"/>
            </a:spcBef>
            <a:spcAft>
              <a:spcPct val="35000"/>
            </a:spcAft>
            <a:buFontTx/>
            <a:buNone/>
          </a:pPr>
          <a:r>
            <a:rPr lang="en-US" sz="1200" kern="1200" dirty="0">
              <a:solidFill>
                <a:schemeClr val="bg1"/>
              </a:solidFill>
              <a:latin typeface="Roboto" panose="02000000000000000000" pitchFamily="2" charset="0"/>
              <a:ea typeface="Roboto" panose="02000000000000000000" pitchFamily="2" charset="0"/>
            </a:rPr>
            <a:t>- </a:t>
          </a:r>
          <a:r>
            <a:rPr lang="en-US" sz="1200" b="1" kern="1200" dirty="0">
              <a:solidFill>
                <a:srgbClr val="76D8D8"/>
              </a:solidFill>
              <a:latin typeface="Roboto" panose="02000000000000000000" pitchFamily="2" charset="0"/>
              <a:ea typeface="Roboto"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Critical Asset Management System tool </a:t>
          </a:r>
          <a:endParaRPr lang="en-US" sz="1200" b="1" kern="1200" dirty="0">
            <a:solidFill>
              <a:srgbClr val="76D8D8"/>
            </a:solidFill>
            <a:latin typeface="Roboto" panose="02000000000000000000" pitchFamily="2" charset="0"/>
            <a:ea typeface="Roboto" panose="02000000000000000000" pitchFamily="2" charset="0"/>
          </a:endParaRPr>
        </a:p>
      </dsp:txBody>
      <dsp:txXfrm rot="10800000">
        <a:off x="1498064" y="2572848"/>
        <a:ext cx="3927694" cy="1980883"/>
      </dsp:txXfrm>
    </dsp:sp>
    <dsp:sp modelId="{565C8F4B-E8A9-4CB7-A593-5668A7B46978}">
      <dsp:nvSpPr>
        <dsp:cNvPr id="0" name=""/>
        <dsp:cNvSpPr/>
      </dsp:nvSpPr>
      <dsp:spPr>
        <a:xfrm>
          <a:off x="510514" y="2833314"/>
          <a:ext cx="1459950" cy="1459950"/>
        </a:xfrm>
        <a:prstGeom prst="ellipse">
          <a:avLst/>
        </a:prstGeom>
        <a:solidFill>
          <a:schemeClr val="bg2"/>
        </a:solidFill>
        <a:ln w="12700" cap="flat" cmpd="sng" algn="ctr">
          <a:solidFill>
            <a:srgbClr val="47005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4C7933-9115-CD4B-9E0F-59F97781A69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01EC7E2-BF89-E642-8FFE-C10D66A8C66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3F540A9-2BAF-3147-BEBC-1FACA282AC4A}" type="datetimeFigureOut">
              <a:rPr lang="en-US" smtClean="0"/>
              <a:t>12/7/2022</a:t>
            </a:fld>
            <a:endParaRPr lang="en-US"/>
          </a:p>
        </p:txBody>
      </p:sp>
      <p:sp>
        <p:nvSpPr>
          <p:cNvPr id="4" name="Footer Placeholder 3">
            <a:extLst>
              <a:ext uri="{FF2B5EF4-FFF2-40B4-BE49-F238E27FC236}">
                <a16:creationId xmlns:a16="http://schemas.microsoft.com/office/drawing/2014/main" id="{63B2B193-F52D-3641-BA6A-59293A7F596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334EFDC5-B946-C64D-B97D-2C859E73845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D4FB243-5427-F142-AC1A-198A391308B2}" type="slidenum">
              <a:rPr lang="en-US" smtClean="0"/>
              <a:t>‹Nº›</a:t>
            </a:fld>
            <a:endParaRPr lang="en-US"/>
          </a:p>
        </p:txBody>
      </p:sp>
    </p:spTree>
    <p:extLst>
      <p:ext uri="{BB962C8B-B14F-4D97-AF65-F5344CB8AC3E}">
        <p14:creationId xmlns:p14="http://schemas.microsoft.com/office/powerpoint/2010/main" val="922394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C517828-C4B6-4A40-8EAF-6D633EF1905F}" type="datetimeFigureOut">
              <a:rPr lang="en-US" smtClean="0"/>
              <a:t>12/7/2022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9A31467-A724-774C-9D2E-F77D7A6487AC}" type="slidenum">
              <a:rPr lang="en-US" smtClean="0"/>
              <a:t>‹Nº›</a:t>
            </a:fld>
            <a:endParaRPr lang="en-US"/>
          </a:p>
        </p:txBody>
      </p:sp>
    </p:spTree>
    <p:extLst>
      <p:ext uri="{BB962C8B-B14F-4D97-AF65-F5344CB8AC3E}">
        <p14:creationId xmlns:p14="http://schemas.microsoft.com/office/powerpoint/2010/main" val="184215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limateresilient.world/#proble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SLIDE 6: CONTEXT: problems, challenges and opportunities  </a:t>
            </a:r>
          </a:p>
          <a:p>
            <a:pPr rtl="0" fontAlgn="base"/>
            <a:r>
              <a:rPr lang="en-US" sz="1200" b="0" i="0" kern="1200">
                <a:solidFill>
                  <a:schemeClr val="tx1"/>
                </a:solidFill>
                <a:effectLst/>
                <a:latin typeface="+mn-lt"/>
                <a:ea typeface="+mn-ea"/>
                <a:cs typeface="+mn-cs"/>
              </a:rPr>
              <a:t>Local governments are both at the frontline of disasters and at the center of the call for the need of progress on disaster risk reduction and climate action.</a:t>
            </a:r>
            <a:r>
              <a:rPr lang="en-GB"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The success of Glasgow’s COP26 recent pledges to hamper climate change will only be guaranteed if cities are at the center of national efforts to mitigating and adapting to disaster and climate risks. </a:t>
            </a:r>
            <a:r>
              <a:rPr lang="en-GB"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Yet cities are facing acute difficulties in the face of disaster and climate risks. In the Americas and the Caribbean Region, 8 out of 10 inhabitants live in cities and medium and small size cities continue to grow. According to RAR 2021: 80% of disaster events have occurred precisely in this small and medium-size urban settlements, comprising as well for near 25% of casualties and 80% of affected housing facilities.</a:t>
            </a:r>
            <a:r>
              <a:rPr lang="en-GB"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In the region we are witnessing extreme weather events increasing in frequency and intensity; doubling the last 20 years and leaving urban dwellers more vulnerable to disasters.</a:t>
            </a:r>
            <a:r>
              <a:rPr lang="en-GB"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31467-A724-774C-9D2E-F77D7A6487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3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200" b="0" i="0" dirty="0">
                <a:solidFill>
                  <a:srgbClr val="222222"/>
                </a:solidFill>
                <a:effectLst/>
                <a:latin typeface="Calibri" panose="020F0502020204030204" pitchFamily="34" charset="0"/>
              </a:rPr>
              <a:t>Scorecard addendum on Public Health (applied in Waco, Dallas and several cities in Latin America) and a newly developed Scorecard on Food System Resilience (developed by experts from Baylor University, TX, and piloted in 5 US cities).</a:t>
            </a:r>
          </a:p>
          <a:p>
            <a:pPr algn="l"/>
            <a:endParaRPr lang="en-US" sz="1200" dirty="0">
              <a:solidFill>
                <a:srgbClr val="222222"/>
              </a:solidFill>
              <a:latin typeface="Calibri" panose="020F0502020204030204" pitchFamily="34" charset="0"/>
            </a:endParaRPr>
          </a:p>
          <a:p>
            <a:pPr algn="l"/>
            <a:r>
              <a:rPr lang="en-US" sz="1200" b="0" i="0" dirty="0">
                <a:solidFill>
                  <a:srgbClr val="222222"/>
                </a:solidFill>
                <a:effectLst/>
                <a:latin typeface="Calibri" panose="020F0502020204030204" pitchFamily="34" charset="0"/>
              </a:rPr>
              <a:t>Critical Asset Management System tool has been developed by ARISE USA. It looks at systemic interdependence of critical infrastructure to identify DRR actions. CAMS has been piloted in the island of Dominica and will be applied to a city (Santa Ana) in Costa Rica. </a:t>
            </a:r>
            <a:r>
              <a:rPr lang="en-US" sz="1200" b="0" i="0" dirty="0">
                <a:solidFill>
                  <a:srgbClr val="1155CC"/>
                </a:solidFill>
                <a:effectLst/>
                <a:latin typeface="Calibri" panose="020F0502020204030204" pitchFamily="34" charset="0"/>
                <a:hlinkClick r:id="rId3"/>
              </a:rPr>
              <a:t>CAMS - Building climate resilience for those who need it (</a:t>
            </a:r>
            <a:r>
              <a:rPr lang="en-US" sz="1200" b="0" i="0" dirty="0" err="1">
                <a:solidFill>
                  <a:srgbClr val="1155CC"/>
                </a:solidFill>
                <a:effectLst/>
                <a:latin typeface="Calibri" panose="020F0502020204030204" pitchFamily="34" charset="0"/>
                <a:hlinkClick r:id="rId3"/>
              </a:rPr>
              <a:t>climateresilient.world</a:t>
            </a:r>
            <a:r>
              <a:rPr lang="en-US" sz="1200" b="0" i="0" dirty="0">
                <a:solidFill>
                  <a:srgbClr val="1155CC"/>
                </a:solidFill>
                <a:effectLst/>
                <a:latin typeface="Calibri" panose="020F0502020204030204" pitchFamily="34" charset="0"/>
                <a:hlinkClick r:id="rId3"/>
              </a:rPr>
              <a:t>)</a:t>
            </a:r>
            <a:r>
              <a:rPr lang="en-US" sz="1200" b="0" i="0" dirty="0">
                <a:solidFill>
                  <a:srgbClr val="222222"/>
                </a:solidFill>
                <a:effectLst/>
                <a:latin typeface="Calibri" panose="020F0502020204030204" pitchFamily="34" charset="0"/>
              </a:rPr>
              <a:t> – we can set up a meeting with Dr Peter Williams, Chair of ARISE USA, if they want to learn more.</a:t>
            </a:r>
          </a:p>
          <a:p>
            <a:endParaRPr lang="fr-FR" dirty="0"/>
          </a:p>
        </p:txBody>
      </p:sp>
      <p:sp>
        <p:nvSpPr>
          <p:cNvPr id="4" name="Espace réservé du numéro de diapositive 3"/>
          <p:cNvSpPr>
            <a:spLocks noGrp="1"/>
          </p:cNvSpPr>
          <p:nvPr>
            <p:ph type="sldNum" sz="quarter" idx="5"/>
          </p:nvPr>
        </p:nvSpPr>
        <p:spPr/>
        <p:txBody>
          <a:bodyPr/>
          <a:lstStyle/>
          <a:p>
            <a:fld id="{C9A31467-A724-774C-9D2E-F77D7A6487AC}" type="slidenum">
              <a:rPr lang="en-US" smtClean="0"/>
              <a:t>16</a:t>
            </a:fld>
            <a:endParaRPr lang="en-US"/>
          </a:p>
        </p:txBody>
      </p:sp>
    </p:spTree>
    <p:extLst>
      <p:ext uri="{BB962C8B-B14F-4D97-AF65-F5344CB8AC3E}">
        <p14:creationId xmlns:p14="http://schemas.microsoft.com/office/powerpoint/2010/main" val="314604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31467-A724-774C-9D2E-F77D7A6487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Arial" charset="0"/>
            </a:endParaRPr>
          </a:p>
        </p:txBody>
      </p:sp>
    </p:spTree>
    <p:extLst>
      <p:ext uri="{BB962C8B-B14F-4D97-AF65-F5344CB8AC3E}">
        <p14:creationId xmlns:p14="http://schemas.microsoft.com/office/powerpoint/2010/main" val="159833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31467-A724-774C-9D2E-F77D7A6487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Arial" charset="0"/>
            </a:endParaRPr>
          </a:p>
        </p:txBody>
      </p:sp>
    </p:spTree>
    <p:extLst>
      <p:ext uri="{BB962C8B-B14F-4D97-AF65-F5344CB8AC3E}">
        <p14:creationId xmlns:p14="http://schemas.microsoft.com/office/powerpoint/2010/main" val="213919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A31467-A724-774C-9D2E-F77D7A6487AC}" type="slidenum">
              <a:rPr lang="en-US" smtClean="0"/>
              <a:t>22</a:t>
            </a:fld>
            <a:endParaRPr lang="en-US"/>
          </a:p>
        </p:txBody>
      </p:sp>
    </p:spTree>
    <p:extLst>
      <p:ext uri="{BB962C8B-B14F-4D97-AF65-F5344CB8AC3E}">
        <p14:creationId xmlns:p14="http://schemas.microsoft.com/office/powerpoint/2010/main" val="306410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6" name="Marcador de número de diapositiva 5">
            <a:extLst>
              <a:ext uri="{FF2B5EF4-FFF2-40B4-BE49-F238E27FC236}">
                <a16:creationId xmlns:a16="http://schemas.microsoft.com/office/drawing/2014/main" id="{AE4ECFC3-A337-4F0E-A0F7-B8D77B50BBCB}"/>
              </a:ext>
            </a:extLst>
          </p:cNvPr>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76009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rgbClr val="FDFDFA"/>
                </a:solidFill>
                <a:latin typeface="Acta Display Book" panose="02000503070000020004" pitchFamily="50" charset="0"/>
              </a:rPr>
              <a:t>Prefeitos e governos locais são agentes motores na construção de cidades resilientes. Seu papel estratégico é fundamental para integrar com sucesso a resiliência a desastres. Eles são também o nível institucional mais próximo dos cidadãos e das comunidades, portanto, sua participação e liderança é necessária.</a:t>
            </a:r>
          </a:p>
        </p:txBody>
      </p:sp>
      <p:sp>
        <p:nvSpPr>
          <p:cNvPr id="4" name="Marcador de número de diapositiva 3"/>
          <p:cNvSpPr>
            <a:spLocks noGrp="1"/>
          </p:cNvSpPr>
          <p:nvPr>
            <p:ph type="sldNum" sz="quarter" idx="5"/>
          </p:nvPr>
        </p:nvSpPr>
        <p:spPr/>
        <p:txBody>
          <a:bodyPr/>
          <a:lstStyle/>
          <a:p>
            <a:pPr>
              <a:defRPr/>
            </a:pPr>
            <a:fld id="{1F8CB188-3BCF-E145-90C3-B097D63711F6}" type="slidenum">
              <a:rPr lang="fr-FR" smtClean="0"/>
              <a:pPr>
                <a:defRPr/>
              </a:pPr>
              <a:t>5</a:t>
            </a:fld>
            <a:endParaRPr lang="fr-FR"/>
          </a:p>
        </p:txBody>
      </p:sp>
    </p:spTree>
    <p:extLst>
      <p:ext uri="{BB962C8B-B14F-4D97-AF65-F5344CB8AC3E}">
        <p14:creationId xmlns:p14="http://schemas.microsoft.com/office/powerpoint/2010/main" val="118826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222" rtl="0" eaLnBrk="1" fontAlgn="auto" latinLnBrk="0" hangingPunct="1">
              <a:lnSpc>
                <a:spcPct val="100000"/>
              </a:lnSpc>
              <a:spcBef>
                <a:spcPts val="0"/>
              </a:spcBef>
              <a:spcAft>
                <a:spcPts val="0"/>
              </a:spcAft>
              <a:buClrTx/>
              <a:buSzTx/>
              <a:buFontTx/>
              <a:buNone/>
              <a:tabLst/>
              <a:defRPr/>
            </a:pPr>
            <a:r>
              <a:rPr lang="es-MX" dirty="0"/>
              <a:t>Junto con la intensificación de las tendencias de los desastres y los acontecimientos más frecuentes, el cambio climático, la degradación del medio ambiente, el desarrollo económico globalizado, la pobreza y la desigualdad, el desarrollo urbano mal planificado y la gobernanza deficiente están IMPULSANDO EL RIESGO</a:t>
            </a:r>
          </a:p>
          <a:p>
            <a:pPr marL="0" marR="0" indent="0" algn="l" defTabSz="914222" rtl="0" eaLnBrk="1" fontAlgn="auto" latinLnBrk="0" hangingPunct="1">
              <a:lnSpc>
                <a:spcPct val="100000"/>
              </a:lnSpc>
              <a:spcBef>
                <a:spcPts val="0"/>
              </a:spcBef>
              <a:spcAft>
                <a:spcPts val="0"/>
              </a:spcAft>
              <a:buClrTx/>
              <a:buSzTx/>
              <a:buFontTx/>
              <a:buNone/>
              <a:tabLst/>
              <a:defRPr/>
            </a:pPr>
            <a:endParaRPr lang="es-MX" dirty="0"/>
          </a:p>
          <a:p>
            <a:pPr marL="0" marR="0" indent="0" algn="l" defTabSz="914222" rtl="0" eaLnBrk="1" fontAlgn="auto" latinLnBrk="0" hangingPunct="1">
              <a:lnSpc>
                <a:spcPct val="100000"/>
              </a:lnSpc>
              <a:spcBef>
                <a:spcPts val="0"/>
              </a:spcBef>
              <a:spcAft>
                <a:spcPts val="0"/>
              </a:spcAft>
              <a:buClrTx/>
              <a:buSzTx/>
              <a:buFontTx/>
              <a:buNone/>
              <a:tabLst/>
              <a:defRPr/>
            </a:pPr>
            <a:r>
              <a:rPr lang="es-MX" sz="1400" kern="0" dirty="0">
                <a:solidFill>
                  <a:schemeClr val="bg1"/>
                </a:solidFill>
                <a:latin typeface="+mj-lt"/>
              </a:rPr>
              <a:t>Escasez y degradación de los recursos </a:t>
            </a:r>
            <a:r>
              <a:rPr lang="es-MX" sz="1400" kern="0" dirty="0">
                <a:solidFill>
                  <a:schemeClr val="bg1"/>
                </a:solidFill>
                <a:latin typeface="+mn-lt"/>
              </a:rPr>
              <a:t>(tierra, agua, alimentos, energía, biodiversidad)</a:t>
            </a:r>
          </a:p>
          <a:p>
            <a:pPr marL="0" marR="0" lvl="0" indent="0" algn="l" defTabSz="914222" rtl="0" eaLnBrk="1" fontAlgn="auto" latinLnBrk="0" hangingPunct="1">
              <a:lnSpc>
                <a:spcPct val="100000"/>
              </a:lnSpc>
              <a:spcBef>
                <a:spcPts val="0"/>
              </a:spcBef>
              <a:spcAft>
                <a:spcPts val="0"/>
              </a:spcAft>
              <a:buClrTx/>
              <a:buSzTx/>
              <a:buFontTx/>
              <a:buNone/>
              <a:tabLst/>
              <a:defRPr/>
            </a:pPr>
            <a:r>
              <a:rPr lang="es-MX" sz="1400" kern="0" dirty="0">
                <a:solidFill>
                  <a:schemeClr val="bg1"/>
                </a:solidFill>
                <a:latin typeface="+mn-lt"/>
              </a:rPr>
              <a:t>Interdependencia y </a:t>
            </a:r>
            <a:r>
              <a:rPr lang="es-MX" sz="1400" kern="0" dirty="0">
                <a:solidFill>
                  <a:schemeClr val="bg1"/>
                </a:solidFill>
                <a:latin typeface="+mj-lt"/>
              </a:rPr>
              <a:t>complejidad de los factores de riesgo</a:t>
            </a:r>
          </a:p>
          <a:p>
            <a:pPr marL="0" marR="0" indent="0" algn="l" defTabSz="914222" rtl="0" eaLnBrk="1" fontAlgn="auto" latinLnBrk="0" hangingPunct="1">
              <a:lnSpc>
                <a:spcPct val="100000"/>
              </a:lnSpc>
              <a:spcBef>
                <a:spcPts val="0"/>
              </a:spcBef>
              <a:spcAft>
                <a:spcPts val="0"/>
              </a:spcAft>
              <a:buClrTx/>
              <a:buSzTx/>
              <a:buFontTx/>
              <a:buNone/>
              <a:tabLst/>
              <a:defRPr/>
            </a:pPr>
            <a:endParaRPr lang="es-MX" sz="1400" kern="0" dirty="0">
              <a:solidFill>
                <a:schemeClr val="bg1"/>
              </a:solidFill>
              <a:latin typeface="+mn-lt"/>
            </a:endParaRPr>
          </a:p>
        </p:txBody>
      </p:sp>
      <p:sp>
        <p:nvSpPr>
          <p:cNvPr id="6" name="Marcador de número de diapositiva 5">
            <a:extLst>
              <a:ext uri="{FF2B5EF4-FFF2-40B4-BE49-F238E27FC236}">
                <a16:creationId xmlns:a16="http://schemas.microsoft.com/office/drawing/2014/main" id="{FE2A4808-C8AD-47E7-984A-B2B2FE96CF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8CB188-3BCF-E145-90C3-B097D63711F6}"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1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1042988" rtl="0" eaLnBrk="0" fontAlgn="base" latinLnBrk="0" hangingPunct="0">
              <a:lnSpc>
                <a:spcPct val="100000"/>
              </a:lnSpc>
              <a:spcBef>
                <a:spcPct val="30000"/>
              </a:spcBef>
              <a:spcAft>
                <a:spcPct val="0"/>
              </a:spcAft>
              <a:buClrTx/>
              <a:buSzTx/>
              <a:buFontTx/>
              <a:buNone/>
              <a:tabLst/>
              <a:defRPr/>
            </a:pPr>
            <a:r>
              <a:rPr lang="es-MX" sz="1400" kern="0">
                <a:solidFill>
                  <a:schemeClr val="accent1"/>
                </a:solidFill>
                <a:latin typeface="+mj-lt"/>
              </a:rPr>
              <a:t>,Fuente: RAR. INFORME DE EVALUACIÓN REGIONAL SOBRE EL RIESGO DE DESASTRES EN AMÉRICA LATINA Y EL CARIBE</a:t>
            </a:r>
            <a:r>
              <a:rPr lang="en-US" sz="1400" kern="0">
                <a:solidFill>
                  <a:schemeClr val="accent1"/>
                </a:solidFill>
                <a:latin typeface="+mj-lt"/>
              </a:rPr>
              <a:t> (2021)</a:t>
            </a:r>
            <a:endParaRPr lang="es-MX" sz="1400" kern="0">
              <a:solidFill>
                <a:schemeClr val="accent1"/>
              </a:solidFill>
              <a:latin typeface="+mj-lt"/>
            </a:endParaRPr>
          </a:p>
        </p:txBody>
      </p:sp>
      <p:sp>
        <p:nvSpPr>
          <p:cNvPr id="4" name="Marcador de número de diapositiva 3"/>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83444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solidFill>
                  <a:srgbClr val="002060"/>
                </a:solidFill>
                <a:latin typeface="Source Sans Pro Semibold"/>
              </a:rPr>
              <a:t>where on March 18, 2015 187 UN member states adopted the Sendai Framework for Disaster Risk Reduction 2015-2030</a:t>
            </a:r>
          </a:p>
          <a:p>
            <a:endParaRPr lang="en-US" sz="1400" b="1">
              <a:solidFill>
                <a:srgbClr val="002060"/>
              </a:solidFill>
              <a:latin typeface="Source Sans Pro Semibold"/>
            </a:endParaRPr>
          </a:p>
          <a:p>
            <a:r>
              <a:rPr lang="en-US" altLang="en-US" sz="1400">
                <a:solidFill>
                  <a:srgbClr val="00B0F0"/>
                </a:solidFill>
                <a:latin typeface="Source Sans Pro Semibold"/>
              </a:rPr>
              <a:t>Video:</a:t>
            </a:r>
            <a:r>
              <a:rPr lang="en-US" altLang="en-US" sz="1400" baseline="0">
                <a:solidFill>
                  <a:srgbClr val="00B0F0"/>
                </a:solidFill>
                <a:latin typeface="Source Sans Pro Semibold"/>
              </a:rPr>
              <a:t> </a:t>
            </a:r>
            <a:r>
              <a:rPr lang="en-US" altLang="en-US" sz="1400">
                <a:solidFill>
                  <a:srgbClr val="00B0F0"/>
                </a:solidFill>
                <a:latin typeface="Source Sans Pro Semibold"/>
              </a:rPr>
              <a:t>https://www.youtube.com/watch?v=M9m6mb-blYM</a:t>
            </a:r>
          </a:p>
          <a:p>
            <a:endParaRPr lang="en-US" sz="1400" b="1">
              <a:solidFill>
                <a:srgbClr val="00B0F0"/>
              </a:solidFill>
              <a:latin typeface="Source Sans Pro Semibold"/>
            </a:endParaRPr>
          </a:p>
          <a:p>
            <a:r>
              <a:rPr lang="en-US" sz="1400" kern="1200">
                <a:solidFill>
                  <a:schemeClr val="tx1"/>
                </a:solidFill>
                <a:effectLst/>
                <a:latin typeface="+mn-lt"/>
                <a:ea typeface="+mn-ea"/>
                <a:cs typeface="+mn-cs"/>
              </a:rPr>
              <a:t>2015 was an unprecedented year for international agreements in the face of this ‘new normal’. UNSG Ban Ki-moon said in early 2015 that “Sustainability starts in Sendai” – where March 18, 2015 187 UN member states adopted the Sendai Framework for Disaster Risk Reduction 2015-2030.</a:t>
            </a:r>
          </a:p>
          <a:p>
            <a:endParaRPr lang="en-US" sz="1400" kern="1200">
              <a:solidFill>
                <a:schemeClr val="tx1"/>
              </a:solidFill>
              <a:effectLst/>
              <a:latin typeface="+mn-lt"/>
              <a:ea typeface="+mn-ea"/>
              <a:cs typeface="+mn-cs"/>
            </a:endParaRPr>
          </a:p>
          <a:p>
            <a:r>
              <a:rPr lang="en-US" sz="1400" kern="1200">
                <a:solidFill>
                  <a:schemeClr val="tx1"/>
                </a:solidFill>
                <a:effectLst/>
                <a:latin typeface="+mn-lt"/>
                <a:ea typeface="+mn-ea"/>
                <a:cs typeface="+mn-cs"/>
              </a:rPr>
              <a:t>In June 2015, the Addis Agreement on Financing for Development, in September 2015 the Transforming our world: the 2030 Agenda for Sustainable Development and its 17 SDGs were adopted in December, the Paris Agreement on Climate Change. </a:t>
            </a:r>
          </a:p>
          <a:p>
            <a:endParaRPr lang="en-US" sz="1400" b="1">
              <a:solidFill>
                <a:srgbClr val="002060"/>
              </a:solidFill>
              <a:latin typeface="Source Sans Pro Semibold"/>
            </a:endParaRPr>
          </a:p>
          <a:p>
            <a:pPr lvl="0"/>
            <a:endParaRPr lang="en-US" sz="1400" kern="1200">
              <a:solidFill>
                <a:schemeClr val="tx1"/>
              </a:solidFill>
              <a:effectLst/>
              <a:latin typeface="+mn-lt"/>
              <a:ea typeface="+mn-ea"/>
              <a:cs typeface="+mn-cs"/>
            </a:endParaRPr>
          </a:p>
        </p:txBody>
      </p:sp>
      <p:sp>
        <p:nvSpPr>
          <p:cNvPr id="5" name="Marcador de número de diapositiva 4">
            <a:extLst>
              <a:ext uri="{FF2B5EF4-FFF2-40B4-BE49-F238E27FC236}">
                <a16:creationId xmlns:a16="http://schemas.microsoft.com/office/drawing/2014/main" id="{AD6EEE78-0246-492E-B0FB-253929595F73}"/>
              </a:ext>
            </a:extLst>
          </p:cNvPr>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44497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FA3B2642-730A-4A0F-816B-1860A9159386}"/>
              </a:ext>
            </a:extLst>
          </p:cNvPr>
          <p:cNvSpPr>
            <a:spLocks noGrp="1"/>
          </p:cNvSpPr>
          <p:nvPr>
            <p:ph type="body" idx="1"/>
          </p:nvPr>
        </p:nvSpPr>
        <p:spPr/>
        <p:txBody>
          <a:bodyPr/>
          <a:lstStyle/>
          <a:p>
            <a:pPr marL="0" marR="0" lvl="0" indent="0" algn="l" defTabSz="1042988" rtl="0" eaLnBrk="0" fontAlgn="base" latinLnBrk="0" hangingPunct="0">
              <a:lnSpc>
                <a:spcPct val="100000"/>
              </a:lnSpc>
              <a:spcBef>
                <a:spcPct val="30000"/>
              </a:spcBef>
              <a:spcAft>
                <a:spcPct val="0"/>
              </a:spcAft>
              <a:buClrTx/>
              <a:buSzTx/>
              <a:buFontTx/>
              <a:buNone/>
              <a:tabLst/>
              <a:defRPr/>
            </a:pPr>
            <a:r>
              <a:rPr lang="es-MX" sz="1400">
                <a:solidFill>
                  <a:srgbClr val="0C4D81"/>
                </a:solidFill>
                <a:latin typeface="+mj-lt"/>
                <a:ea typeface="Verdana" panose="020B0604030504040204" pitchFamily="34" charset="0"/>
                <a:cs typeface="Verdana" panose="020B0604030504040204" pitchFamily="34" charset="0"/>
              </a:rPr>
              <a:t>Resultado previsto: </a:t>
            </a:r>
            <a:br>
              <a:rPr lang="es-MX" sz="1400">
                <a:solidFill>
                  <a:srgbClr val="0C4D81"/>
                </a:solidFill>
                <a:latin typeface="+mn-lt"/>
                <a:ea typeface="Verdana" panose="020B0604030504040204" pitchFamily="34" charset="0"/>
                <a:cs typeface="Verdana" panose="020B0604030504040204" pitchFamily="34" charset="0"/>
              </a:rPr>
            </a:br>
            <a:r>
              <a:rPr lang="es-MX" sz="1400">
                <a:solidFill>
                  <a:srgbClr val="0C4D81"/>
                </a:solidFill>
                <a:latin typeface="+mn-lt"/>
                <a:ea typeface="Verdana" panose="020B0604030504040204" pitchFamily="34" charset="0"/>
                <a:cs typeface="Verdana" panose="020B0604030504040204" pitchFamily="34" charset="0"/>
              </a:rPr>
              <a:t>La reducción sustancial del riesgo de desastres y las pérdidas en vidas, medios de vida y salud y en los bienes económicos, físicos, sociales, culturales y ambientales de personas, empresas, comunidades y países.</a:t>
            </a:r>
            <a:endParaRPr lang="en-US" sz="1400" i="1">
              <a:solidFill>
                <a:srgbClr val="0C4D81"/>
              </a:solidFill>
              <a:latin typeface="+mn-lt"/>
              <a:ea typeface="Verdana" panose="020B0604030504040204" pitchFamily="34" charset="0"/>
              <a:cs typeface="Verdana" panose="020B0604030504040204" pitchFamily="34" charset="0"/>
            </a:endParaRPr>
          </a:p>
          <a:p>
            <a:endParaRPr lang="en-US"/>
          </a:p>
        </p:txBody>
      </p:sp>
    </p:spTree>
    <p:extLst>
      <p:ext uri="{BB962C8B-B14F-4D97-AF65-F5344CB8AC3E}">
        <p14:creationId xmlns:p14="http://schemas.microsoft.com/office/powerpoint/2010/main" val="135777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normAutofit/>
          </a:bodyPr>
          <a:lstStyle/>
          <a:p>
            <a:pPr rtl="0" fontAlgn="base"/>
            <a:r>
              <a:rPr lang="en-US" sz="1200" b="0" i="0" kern="1200" dirty="0">
                <a:solidFill>
                  <a:schemeClr val="tx1"/>
                </a:solidFill>
                <a:effectLst/>
                <a:latin typeface="+mn-lt"/>
                <a:ea typeface="+mn-ea"/>
                <a:cs typeface="+mn-cs"/>
              </a:rPr>
              <a:t>SLIDE 7: MCR2030 to enhance urban opportunities </a:t>
            </a:r>
            <a:r>
              <a:rPr lang="en-GB"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 Making Cities Resilient Initiative (MCR2030) emerges as </a:t>
            </a:r>
            <a:r>
              <a:rPr lang="en-US" sz="1200" b="1" i="0" kern="1200" dirty="0">
                <a:solidFill>
                  <a:schemeClr val="tx1"/>
                </a:solidFill>
                <a:effectLst/>
                <a:latin typeface="+mn-lt"/>
                <a:ea typeface="+mn-ea"/>
                <a:cs typeface="+mn-cs"/>
              </a:rPr>
              <a:t>a coherent approach</a:t>
            </a:r>
            <a:r>
              <a:rPr lang="en-US" sz="1200" b="0" i="0" kern="1200" dirty="0">
                <a:solidFill>
                  <a:schemeClr val="tx1"/>
                </a:solidFill>
                <a:effectLst/>
                <a:latin typeface="+mn-lt"/>
                <a:ea typeface="+mn-ea"/>
                <a:cs typeface="+mn-cs"/>
              </a:rPr>
              <a:t> across world’s leading actors to address urban risk. By </a:t>
            </a:r>
            <a:r>
              <a:rPr lang="en-US" sz="1200" b="1" i="0" kern="1200" dirty="0">
                <a:solidFill>
                  <a:schemeClr val="tx1"/>
                </a:solidFill>
                <a:effectLst/>
                <a:latin typeface="+mn-lt"/>
                <a:ea typeface="+mn-ea"/>
                <a:cs typeface="+mn-cs"/>
              </a:rPr>
              <a:t>leave no local government behind, </a:t>
            </a:r>
            <a:r>
              <a:rPr lang="en-US" sz="1200" b="0" i="0" kern="1200" dirty="0">
                <a:solidFill>
                  <a:schemeClr val="tx1"/>
                </a:solidFill>
                <a:effectLst/>
                <a:latin typeface="+mn-lt"/>
                <a:ea typeface="+mn-ea"/>
                <a:cs typeface="+mn-cs"/>
              </a:rPr>
              <a:t>MCR2030 contributes to the implementation of the Sendai Framework, the Paris Agreement, the New Urban Agenda, and the SDGs to 2030.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This is done through a roadmap that supports the governments on three major areas: </a:t>
            </a:r>
          </a:p>
          <a:p>
            <a:pPr rtl="0" fontAlgn="base"/>
            <a:r>
              <a:rPr lang="en-US"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Enhancing </a:t>
            </a:r>
            <a:r>
              <a:rPr lang="en-GB" sz="1200" b="1" i="0" kern="1200" dirty="0">
                <a:solidFill>
                  <a:schemeClr val="tx1"/>
                </a:solidFill>
                <a:effectLst/>
                <a:latin typeface="+mn-lt"/>
                <a:ea typeface="+mn-ea"/>
                <a:cs typeface="+mn-cs"/>
              </a:rPr>
              <a:t>risk awareness</a:t>
            </a:r>
            <a:r>
              <a:rPr lang="en-GB" sz="1200" b="0" i="0" kern="1200" dirty="0">
                <a:solidFill>
                  <a:schemeClr val="tx1"/>
                </a:solidFill>
                <a:effectLst/>
                <a:latin typeface="+mn-lt"/>
                <a:ea typeface="+mn-ea"/>
                <a:cs typeface="+mn-cs"/>
              </a:rPr>
              <a:t> of cities and ensuring their commitment to DRR+R at the local level</a:t>
            </a:r>
            <a:r>
              <a:rPr lang="en-US"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Strengthening </a:t>
            </a:r>
            <a:r>
              <a:rPr lang="en-GB" sz="1200" b="1" i="0" kern="1200" dirty="0">
                <a:solidFill>
                  <a:schemeClr val="tx1"/>
                </a:solidFill>
                <a:effectLst/>
                <a:latin typeface="+mn-lt"/>
                <a:ea typeface="+mn-ea"/>
                <a:cs typeface="+mn-cs"/>
              </a:rPr>
              <a:t>capacities</a:t>
            </a:r>
            <a:r>
              <a:rPr lang="en-GB" sz="1200" b="0" i="0" kern="1200" dirty="0">
                <a:solidFill>
                  <a:schemeClr val="tx1"/>
                </a:solidFill>
                <a:effectLst/>
                <a:latin typeface="+mn-lt"/>
                <a:ea typeface="+mn-ea"/>
                <a:cs typeface="+mn-cs"/>
              </a:rPr>
              <a:t> for cities to develop local resilience plans and strategies and,</a:t>
            </a:r>
            <a:r>
              <a:rPr lang="en-US"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Supporting cities in the </a:t>
            </a:r>
            <a:r>
              <a:rPr lang="en-GB" sz="1200" b="1" i="0" kern="1200" dirty="0">
                <a:solidFill>
                  <a:schemeClr val="tx1"/>
                </a:solidFill>
                <a:effectLst/>
                <a:latin typeface="+mn-lt"/>
                <a:ea typeface="+mn-ea"/>
                <a:cs typeface="+mn-cs"/>
              </a:rPr>
              <a:t>implementation</a:t>
            </a:r>
            <a:r>
              <a:rPr lang="en-GB" sz="1200" b="0" i="0" kern="1200" dirty="0">
                <a:solidFill>
                  <a:schemeClr val="tx1"/>
                </a:solidFill>
                <a:effectLst/>
                <a:latin typeface="+mn-lt"/>
                <a:ea typeface="+mn-ea"/>
                <a:cs typeface="+mn-cs"/>
              </a:rPr>
              <a:t> of their local resilience plans and strategies</a:t>
            </a:r>
            <a:r>
              <a:rPr lang="en-US" sz="1200" b="0" i="0" kern="1200" dirty="0">
                <a:solidFill>
                  <a:schemeClr val="tx1"/>
                </a:solidFill>
                <a:effectLst/>
                <a:latin typeface="+mn-lt"/>
                <a:ea typeface="+mn-ea"/>
                <a:cs typeface="+mn-cs"/>
              </a:rPr>
              <a:t> </a:t>
            </a:r>
          </a:p>
          <a:p>
            <a:endParaRPr lang="en-US" sz="1400" dirty="0">
              <a:ea typeface="ＭＳ Ｐゴシック"/>
              <a:cs typeface="Calibri"/>
            </a:endParaRPr>
          </a:p>
        </p:txBody>
      </p:sp>
      <p:sp>
        <p:nvSpPr>
          <p:cNvPr id="4" name="Marcador de número de diapositiva 3"/>
          <p:cNvSpPr>
            <a:spLocks noGrp="1"/>
          </p:cNvSpPr>
          <p:nvPr>
            <p:ph type="sldNum" sz="quarter" idx="5"/>
          </p:nvPr>
        </p:nvSpPr>
        <p:spPr/>
        <p:txBody>
          <a:bodyPr/>
          <a:lstStyle/>
          <a:p>
            <a:pPr>
              <a:defRPr/>
            </a:pPr>
            <a:fld id="{1F8CB188-3BCF-E145-90C3-B097D63711F6}" type="slidenum">
              <a:rPr lang="fr-FR" smtClean="0"/>
              <a:pPr>
                <a:defRPr/>
              </a:pPr>
              <a:t>14</a:t>
            </a:fld>
            <a:endParaRPr lang="fr-FR"/>
          </a:p>
        </p:txBody>
      </p:sp>
    </p:spTree>
    <p:extLst>
      <p:ext uri="{BB962C8B-B14F-4D97-AF65-F5344CB8AC3E}">
        <p14:creationId xmlns:p14="http://schemas.microsoft.com/office/powerpoint/2010/main" val="357314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9A31467-A724-774C-9D2E-F77D7A6487AC}" type="slidenum">
              <a:rPr lang="en-US" smtClean="0"/>
              <a:t>15</a:t>
            </a:fld>
            <a:endParaRPr lang="en-US"/>
          </a:p>
        </p:txBody>
      </p:sp>
    </p:spTree>
    <p:extLst>
      <p:ext uri="{BB962C8B-B14F-4D97-AF65-F5344CB8AC3E}">
        <p14:creationId xmlns:p14="http://schemas.microsoft.com/office/powerpoint/2010/main" val="3296890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78718"/>
            <a:ext cx="9144000" cy="1702956"/>
          </a:xfrm>
        </p:spPr>
        <p:txBody>
          <a:bodyPr anchor="b"/>
          <a:lstStyle>
            <a:lvl1pPr algn="ctr">
              <a:defRPr sz="6000">
                <a:latin typeface="ActaW01-Bold" panose="02000503070000020004" pitchFamily="2" charset="0"/>
              </a:defRPr>
            </a:lvl1pPr>
          </a:lstStyle>
          <a:p>
            <a:r>
              <a:rPr lang="en-US" dirty="0"/>
              <a:t>Click to edit Master title style</a:t>
            </a:r>
          </a:p>
        </p:txBody>
      </p:sp>
      <p:sp>
        <p:nvSpPr>
          <p:cNvPr id="3" name="Subtitle 2"/>
          <p:cNvSpPr>
            <a:spLocks noGrp="1"/>
          </p:cNvSpPr>
          <p:nvPr>
            <p:ph type="subTitle" idx="1"/>
          </p:nvPr>
        </p:nvSpPr>
        <p:spPr>
          <a:xfrm>
            <a:off x="1524000" y="4469204"/>
            <a:ext cx="9144000" cy="9343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Date Placeholder 7">
            <a:extLst>
              <a:ext uri="{FF2B5EF4-FFF2-40B4-BE49-F238E27FC236}">
                <a16:creationId xmlns:a16="http://schemas.microsoft.com/office/drawing/2014/main" id="{4FEAC087-A805-1B4F-8953-BF4AD72BD62D}"/>
              </a:ext>
            </a:extLst>
          </p:cNvPr>
          <p:cNvSpPr>
            <a:spLocks noGrp="1"/>
          </p:cNvSpPr>
          <p:nvPr>
            <p:ph type="dt" sz="half" idx="10"/>
          </p:nvPr>
        </p:nvSpPr>
        <p:spPr/>
        <p:txBody>
          <a:bodyPr/>
          <a:lstStyle/>
          <a:p>
            <a:fld id="{52C4A6BD-D9A9-40AF-8F04-F8DF0AB4C751}" type="datetime1">
              <a:rPr lang="en-CA" smtClean="0"/>
              <a:t>2022-12-07</a:t>
            </a:fld>
            <a:endParaRPr lang="en-US"/>
          </a:p>
        </p:txBody>
      </p:sp>
      <p:sp>
        <p:nvSpPr>
          <p:cNvPr id="9" name="Footer Placeholder 8">
            <a:extLst>
              <a:ext uri="{FF2B5EF4-FFF2-40B4-BE49-F238E27FC236}">
                <a16:creationId xmlns:a16="http://schemas.microsoft.com/office/drawing/2014/main" id="{5FD52E10-F425-0845-9AC1-E0E944796096}"/>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9CB507BB-A60F-744F-ACAE-AA4ACF0DFF99}"/>
              </a:ext>
            </a:extLst>
          </p:cNvPr>
          <p:cNvSpPr>
            <a:spLocks noGrp="1"/>
          </p:cNvSpPr>
          <p:nvPr>
            <p:ph type="sldNum" sz="quarter" idx="12"/>
          </p:nvPr>
        </p:nvSpPr>
        <p:spPr/>
        <p:txBody>
          <a:bodyPr/>
          <a:lstStyle/>
          <a:p>
            <a:fld id="{A8DDCED1-DAC3-C14C-B2B1-3A7686F1DC79}" type="slidenum">
              <a:rPr lang="en-US" smtClean="0"/>
              <a:t>‹Nº›</a:t>
            </a:fld>
            <a:endParaRPr lang="en-US"/>
          </a:p>
        </p:txBody>
      </p:sp>
      <p:pic>
        <p:nvPicPr>
          <p:cNvPr id="5" name="Imagen 4">
            <a:extLst>
              <a:ext uri="{FF2B5EF4-FFF2-40B4-BE49-F238E27FC236}">
                <a16:creationId xmlns:a16="http://schemas.microsoft.com/office/drawing/2014/main" id="{D32461FE-DF14-5D43-A3DF-3040730BCC32}"/>
              </a:ext>
            </a:extLst>
          </p:cNvPr>
          <p:cNvPicPr>
            <a:picLocks noChangeAspect="1"/>
          </p:cNvPicPr>
          <p:nvPr userDrawn="1"/>
        </p:nvPicPr>
        <p:blipFill>
          <a:blip r:embed="rId2"/>
          <a:stretch>
            <a:fillRect/>
          </a:stretch>
        </p:blipFill>
        <p:spPr>
          <a:xfrm>
            <a:off x="5023490" y="695658"/>
            <a:ext cx="2288661" cy="804450"/>
          </a:xfrm>
          <a:prstGeom prst="rect">
            <a:avLst/>
          </a:prstGeom>
        </p:spPr>
      </p:pic>
    </p:spTree>
    <p:extLst>
      <p:ext uri="{BB962C8B-B14F-4D97-AF65-F5344CB8AC3E}">
        <p14:creationId xmlns:p14="http://schemas.microsoft.com/office/powerpoint/2010/main" val="30275864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B6755E-38C4-4DE8-875F-4DA3443318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12B35EE-DDC1-4CAC-8B29-25E0C02C767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014450-83E3-45F2-93C7-D017276FA2A5}"/>
              </a:ext>
            </a:extLst>
          </p:cNvPr>
          <p:cNvSpPr>
            <a:spLocks noGrp="1"/>
          </p:cNvSpPr>
          <p:nvPr>
            <p:ph type="dt" sz="half" idx="10"/>
          </p:nvPr>
        </p:nvSpPr>
        <p:spPr/>
        <p:txBody>
          <a:bodyPr/>
          <a:lstStyle/>
          <a:p>
            <a:fld id="{68D67A98-2542-4683-8DDE-E77C7886AE12}" type="datetimeFigureOut">
              <a:rPr lang="fr-FR" smtClean="0"/>
              <a:t>07/12/2022</a:t>
            </a:fld>
            <a:endParaRPr lang="fr-FR"/>
          </a:p>
        </p:txBody>
      </p:sp>
      <p:sp>
        <p:nvSpPr>
          <p:cNvPr id="5" name="Espace réservé du pied de page 4">
            <a:extLst>
              <a:ext uri="{FF2B5EF4-FFF2-40B4-BE49-F238E27FC236}">
                <a16:creationId xmlns:a16="http://schemas.microsoft.com/office/drawing/2014/main" id="{3D80D410-E4D2-4E69-95C1-811B88BD20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24766B-8BA2-404A-8224-742E25888E8F}"/>
              </a:ext>
            </a:extLst>
          </p:cNvPr>
          <p:cNvSpPr>
            <a:spLocks noGrp="1"/>
          </p:cNvSpPr>
          <p:nvPr>
            <p:ph type="sldNum" sz="quarter" idx="12"/>
          </p:nvPr>
        </p:nvSpPr>
        <p:spPr/>
        <p:txBody>
          <a:bodyPr/>
          <a:lstStyle/>
          <a:p>
            <a:fld id="{7E1CBE76-0E15-4DF5-9A86-DCC3BF9D1FF6}" type="slidenum">
              <a:rPr lang="fr-FR" smtClean="0"/>
              <a:t>‹Nº›</a:t>
            </a:fld>
            <a:endParaRPr lang="fr-FR"/>
          </a:p>
        </p:txBody>
      </p:sp>
    </p:spTree>
    <p:extLst>
      <p:ext uri="{BB962C8B-B14F-4D97-AF65-F5344CB8AC3E}">
        <p14:creationId xmlns:p14="http://schemas.microsoft.com/office/powerpoint/2010/main" val="27449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49043"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32"/>
          </a:p>
        </p:txBody>
      </p:sp>
    </p:spTree>
    <p:extLst>
      <p:ext uri="{BB962C8B-B14F-4D97-AF65-F5344CB8AC3E}">
        <p14:creationId xmlns:p14="http://schemas.microsoft.com/office/powerpoint/2010/main" val="366257635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slide">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F318A8B-8916-45B2-8718-5A5F49EB0184}"/>
              </a:ext>
            </a:extLst>
          </p:cNvPr>
          <p:cNvSpPr/>
          <p:nvPr userDrawn="1"/>
        </p:nvSpPr>
        <p:spPr>
          <a:xfrm>
            <a:off x="7081192" y="-32464"/>
            <a:ext cx="5110807" cy="6890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a:p>
        </p:txBody>
      </p:sp>
      <p:pic>
        <p:nvPicPr>
          <p:cNvPr id="4" name="Imagen 3" descr="Vista aérea de una ciudad&#10;&#10;Descripción generada automáticamente">
            <a:extLst>
              <a:ext uri="{FF2B5EF4-FFF2-40B4-BE49-F238E27FC236}">
                <a16:creationId xmlns:a16="http://schemas.microsoft.com/office/drawing/2014/main" id="{CC964C11-FD28-4DAE-8879-F20DB4E0E06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35420"/>
            <a:ext cx="7081189" cy="6890465"/>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4"/>
            <a:ext cx="6890465" cy="8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3" y="-32464"/>
            <a:ext cx="5110807"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s-MX"/>
              <a:t>Haga clic para ingresar al encabezado de la sección</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573789" y="3429000"/>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1" name="Picture 3" descr="A picture containing text&#10;&#10;Description automatically generated">
            <a:extLst>
              <a:ext uri="{FF2B5EF4-FFF2-40B4-BE49-F238E27FC236}">
                <a16:creationId xmlns:a16="http://schemas.microsoft.com/office/drawing/2014/main" id="{DAF0F565-3D5A-4840-A054-D968A4DFBAAE}"/>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439315" y="5633761"/>
            <a:ext cx="1713688" cy="627233"/>
          </a:xfrm>
          <a:prstGeom prst="rect">
            <a:avLst/>
          </a:prstGeom>
        </p:spPr>
      </p:pic>
      <p:pic>
        <p:nvPicPr>
          <p:cNvPr id="22" name="Picture 4">
            <a:extLst>
              <a:ext uri="{FF2B5EF4-FFF2-40B4-BE49-F238E27FC236}">
                <a16:creationId xmlns:a16="http://schemas.microsoft.com/office/drawing/2014/main" id="{75828BB1-135D-468C-B37C-8EFCD36AFBE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171061" y="5900086"/>
            <a:ext cx="1575692" cy="360907"/>
          </a:xfrm>
          <a:prstGeom prst="rect">
            <a:avLst/>
          </a:prstGeom>
        </p:spPr>
      </p:pic>
      <p:sp>
        <p:nvSpPr>
          <p:cNvPr id="23" name="Rectangle 19">
            <a:extLst>
              <a:ext uri="{FF2B5EF4-FFF2-40B4-BE49-F238E27FC236}">
                <a16:creationId xmlns:a16="http://schemas.microsoft.com/office/drawing/2014/main" id="{A37F3BEC-6C31-4F28-8137-FFB0C5568313}"/>
              </a:ext>
            </a:extLst>
          </p:cNvPr>
          <p:cNvSpPr/>
          <p:nvPr userDrawn="1"/>
        </p:nvSpPr>
        <p:spPr>
          <a:xfrm>
            <a:off x="7081192" y="6433245"/>
            <a:ext cx="5110809" cy="421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a:p>
        </p:txBody>
      </p:sp>
      <p:grpSp>
        <p:nvGrpSpPr>
          <p:cNvPr id="24" name="Group 20">
            <a:extLst>
              <a:ext uri="{FF2B5EF4-FFF2-40B4-BE49-F238E27FC236}">
                <a16:creationId xmlns:a16="http://schemas.microsoft.com/office/drawing/2014/main" id="{C4485865-B7F3-423E-901D-BBD0DE81593E}"/>
              </a:ext>
            </a:extLst>
          </p:cNvPr>
          <p:cNvGrpSpPr/>
          <p:nvPr userDrawn="1"/>
        </p:nvGrpSpPr>
        <p:grpSpPr>
          <a:xfrm>
            <a:off x="7301150" y="6430278"/>
            <a:ext cx="4541970" cy="403844"/>
            <a:chOff x="509753" y="7257889"/>
            <a:chExt cx="3157637" cy="286443"/>
          </a:xfrm>
        </p:grpSpPr>
        <p:pic>
          <p:nvPicPr>
            <p:cNvPr id="25" name="그림 2">
              <a:extLst>
                <a:ext uri="{FF2B5EF4-FFF2-40B4-BE49-F238E27FC236}">
                  <a16:creationId xmlns:a16="http://schemas.microsoft.com/office/drawing/2014/main" id="{664511E9-C71C-486A-8E65-CA913DE53F7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369629" y="7288475"/>
              <a:ext cx="1178625" cy="255857"/>
            </a:xfrm>
            <a:prstGeom prst="rect">
              <a:avLst/>
            </a:prstGeom>
          </p:spPr>
        </p:pic>
        <p:pic>
          <p:nvPicPr>
            <p:cNvPr id="26" name="Picture 2">
              <a:extLst>
                <a:ext uri="{FF2B5EF4-FFF2-40B4-BE49-F238E27FC236}">
                  <a16:creationId xmlns:a16="http://schemas.microsoft.com/office/drawing/2014/main" id="{F4624016-9B9A-40D5-8F8E-8ACE850256F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644770" y="7257889"/>
              <a:ext cx="1022620" cy="2760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3">
              <a:extLst>
                <a:ext uri="{FF2B5EF4-FFF2-40B4-BE49-F238E27FC236}">
                  <a16:creationId xmlns:a16="http://schemas.microsoft.com/office/drawing/2014/main" id="{DDD2185E-BFC2-439E-B689-8A7860B47006}"/>
                </a:ext>
              </a:extLst>
            </p:cNvPr>
            <p:cNvSpPr txBox="1"/>
            <p:nvPr/>
          </p:nvSpPr>
          <p:spPr>
            <a:xfrm>
              <a:off x="509753" y="7328114"/>
              <a:ext cx="790420" cy="183545"/>
            </a:xfrm>
            <a:prstGeom prst="rect">
              <a:avLst/>
            </a:prstGeom>
            <a:noFill/>
          </p:spPr>
          <p:txBody>
            <a:bodyPr wrap="none" lIns="104188" tIns="52093" rIns="104188" bIns="52093" rtlCol="0">
              <a:spAutoFit/>
            </a:bodyPr>
            <a:lstStyle/>
            <a:p>
              <a:pPr defTabSz="945054" hangingPunct="1"/>
              <a:r>
                <a:rPr lang="es-MX" sz="998" i="1" kern="1200">
                  <a:solidFill>
                    <a:srgbClr val="002060"/>
                  </a:solidFill>
                  <a:latin typeface="+mj-lt"/>
                  <a:ea typeface="Verdana" panose="020B0604030504040204" pitchFamily="34" charset="0"/>
                  <a:cs typeface="Verdana" panose="020B0604030504040204" pitchFamily="34" charset="0"/>
                </a:rPr>
                <a:t>C</a:t>
              </a:r>
              <a:r>
                <a:rPr lang="en-US" sz="998" i="1" kern="1200">
                  <a:solidFill>
                    <a:srgbClr val="002060"/>
                  </a:solidFill>
                  <a:latin typeface="+mj-lt"/>
                  <a:ea typeface="Verdana" panose="020B0604030504040204" pitchFamily="34" charset="0"/>
                  <a:cs typeface="Verdana" panose="020B0604030504040204" pitchFamily="34" charset="0"/>
                </a:rPr>
                <a:t>on el </a:t>
              </a:r>
              <a:r>
                <a:rPr lang="es-MX" sz="998" i="1" kern="1200" noProof="0">
                  <a:solidFill>
                    <a:srgbClr val="002060"/>
                  </a:solidFill>
                  <a:latin typeface="+mj-lt"/>
                  <a:ea typeface="Verdana" panose="020B0604030504040204" pitchFamily="34" charset="0"/>
                  <a:cs typeface="Verdana" panose="020B0604030504040204" pitchFamily="34" charset="0"/>
                </a:rPr>
                <a:t>apoyo</a:t>
              </a:r>
              <a:r>
                <a:rPr lang="en-US" sz="998" i="1" kern="1200">
                  <a:solidFill>
                    <a:srgbClr val="002060"/>
                  </a:solidFill>
                  <a:latin typeface="+mj-lt"/>
                  <a:ea typeface="Verdana" panose="020B0604030504040204" pitchFamily="34" charset="0"/>
                  <a:cs typeface="Verdana" panose="020B0604030504040204" pitchFamily="34" charset="0"/>
                </a:rPr>
                <a:t> de</a:t>
              </a:r>
            </a:p>
          </p:txBody>
        </p:sp>
      </p:grpSp>
      <p:sp>
        <p:nvSpPr>
          <p:cNvPr id="3" name="Marcador de número de diapositiva 2">
            <a:extLst>
              <a:ext uri="{FF2B5EF4-FFF2-40B4-BE49-F238E27FC236}">
                <a16:creationId xmlns:a16="http://schemas.microsoft.com/office/drawing/2014/main" id="{2B087979-191C-44DF-9684-529D7CB4167C}"/>
              </a:ext>
            </a:extLst>
          </p:cNvPr>
          <p:cNvSpPr>
            <a:spLocks noGrp="1"/>
          </p:cNvSpPr>
          <p:nvPr>
            <p:ph type="sldNum" sz="quarter" idx="10"/>
          </p:nvPr>
        </p:nvSpPr>
        <p:spPr/>
        <p:txBody>
          <a:bodyPr/>
          <a:lstStyle/>
          <a:p>
            <a:fld id="{733354EB-F4CE-4222-8576-CBCCB4C966AA}" type="slidenum">
              <a:rPr lang="en-US" smtClean="0"/>
              <a:t>‹Nº›</a:t>
            </a:fld>
            <a:endParaRPr lang="en-US"/>
          </a:p>
        </p:txBody>
      </p:sp>
    </p:spTree>
    <p:extLst>
      <p:ext uri="{BB962C8B-B14F-4D97-AF65-F5344CB8AC3E}">
        <p14:creationId xmlns:p14="http://schemas.microsoft.com/office/powerpoint/2010/main" val="3225001373"/>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612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0A3E68-FD9C-477C-B32E-9CD56A229511}" type="datetime1">
              <a:rPr lang="en-CA" smtClean="0"/>
              <a:t>2022-12-07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147768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34F13C-DA78-0147-ACD7-CF063D6D1ACA}"/>
              </a:ext>
            </a:extLst>
          </p:cNvPr>
          <p:cNvPicPr>
            <a:picLocks noChangeAspect="1"/>
          </p:cNvPicPr>
          <p:nvPr userDrawn="1"/>
        </p:nvPicPr>
        <p:blipFill>
          <a:blip r:embed="rId2"/>
          <a:stretch>
            <a:fillRect/>
          </a:stretch>
        </p:blipFill>
        <p:spPr>
          <a:xfrm>
            <a:off x="-1123765" y="-1364718"/>
            <a:ext cx="11105965" cy="8434910"/>
          </a:xfrm>
          <a:prstGeom prst="rect">
            <a:avLst/>
          </a:prstGeom>
        </p:spPr>
      </p:pic>
      <p:sp>
        <p:nvSpPr>
          <p:cNvPr id="2" name="Title 1"/>
          <p:cNvSpPr>
            <a:spLocks noGrp="1"/>
          </p:cNvSpPr>
          <p:nvPr>
            <p:ph type="title"/>
          </p:nvPr>
        </p:nvSpPr>
        <p:spPr>
          <a:xfrm>
            <a:off x="831851" y="1709738"/>
            <a:ext cx="833247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727787"/>
            <a:ext cx="8332470" cy="1361863"/>
          </a:xfrm>
        </p:spPr>
        <p:txBody>
          <a:bodyPr/>
          <a:lstStyle>
            <a:lvl1pPr marL="0" indent="0">
              <a:buNone/>
              <a:defRPr sz="2400">
                <a:solidFill>
                  <a:srgbClr val="6A6A7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6FD3D69-D841-4ECB-B859-2D9764D68DCD}" type="datetime1">
              <a:rPr lang="en-CA" smtClean="0"/>
              <a:t>2022-12-07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DCED1-DAC3-C14C-B2B1-3A7686F1DC79}" type="slidenum">
              <a:rPr lang="en-US" smtClean="0"/>
              <a:t>‹Nº›</a:t>
            </a:fld>
            <a:endParaRPr lang="en-US"/>
          </a:p>
        </p:txBody>
      </p:sp>
      <p:pic>
        <p:nvPicPr>
          <p:cNvPr id="12" name="Imagen 11">
            <a:extLst>
              <a:ext uri="{FF2B5EF4-FFF2-40B4-BE49-F238E27FC236}">
                <a16:creationId xmlns:a16="http://schemas.microsoft.com/office/drawing/2014/main" id="{87724554-CCC0-C148-ADC5-01B0EC87ADEB}"/>
              </a:ext>
            </a:extLst>
          </p:cNvPr>
          <p:cNvPicPr>
            <a:picLocks noChangeAspect="1"/>
          </p:cNvPicPr>
          <p:nvPr userDrawn="1"/>
        </p:nvPicPr>
        <p:blipFill>
          <a:blip r:embed="rId3"/>
          <a:stretch>
            <a:fillRect/>
          </a:stretch>
        </p:blipFill>
        <p:spPr>
          <a:xfrm>
            <a:off x="831851" y="618815"/>
            <a:ext cx="1935872" cy="672178"/>
          </a:xfrm>
          <a:prstGeom prst="rect">
            <a:avLst/>
          </a:prstGeom>
        </p:spPr>
      </p:pic>
    </p:spTree>
    <p:extLst>
      <p:ext uri="{BB962C8B-B14F-4D97-AF65-F5344CB8AC3E}">
        <p14:creationId xmlns:p14="http://schemas.microsoft.com/office/powerpoint/2010/main" val="1377702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3565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3565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84528C-96E4-444A-8110-2B6271AAF99D}" type="datetime1">
              <a:rPr lang="en-CA" smtClean="0"/>
              <a:t>2022-12-07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247693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644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28661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644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2866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D9B676-C78A-46EB-871B-DB47E69875A6}" type="datetime1">
              <a:rPr lang="en-CA" smtClean="0"/>
              <a:t>2022-12-07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3998748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CC3F7C-C847-4D3F-9AE7-A7C3464A11C9}" type="datetime1">
              <a:rPr lang="en-CA" smtClean="0"/>
              <a:t>2022-12-07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60863513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121F8-E885-4B30-B6F0-2CF604A02F94}" type="datetime1">
              <a:rPr lang="en-CA" smtClean="0"/>
              <a:t>2022-12-07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8611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236787"/>
            <a:ext cx="3932237" cy="32008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F620E30-373D-474E-A515-163149E62E9B}" type="datetime1">
              <a:rPr lang="en-CA" smtClean="0"/>
              <a:t>2022-12-07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DCED1-DAC3-C14C-B2B1-3A7686F1DC79}" type="slidenum">
              <a:rPr lang="en-US" smtClean="0"/>
              <a:t>‹Nº›</a:t>
            </a:fld>
            <a:endParaRPr lang="en-US"/>
          </a:p>
        </p:txBody>
      </p:sp>
    </p:spTree>
    <p:extLst>
      <p:ext uri="{BB962C8B-B14F-4D97-AF65-F5344CB8AC3E}">
        <p14:creationId xmlns:p14="http://schemas.microsoft.com/office/powerpoint/2010/main" val="300861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19800" y="0"/>
            <a:ext cx="61722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55520"/>
            <a:ext cx="3932237" cy="31766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8480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1484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645227" y="6356350"/>
            <a:ext cx="101430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11D8691-1A63-4F54-BB1D-2DC5FC51C0C6}" type="datetime1">
              <a:rPr lang="en-CA" smtClean="0"/>
              <a:t>2022-12-07</a:t>
            </a:fld>
            <a:endParaRPr lang="en-US" sz="1050" dirty="0"/>
          </a:p>
        </p:txBody>
      </p:sp>
      <p:sp>
        <p:nvSpPr>
          <p:cNvPr id="5" name="Footer Placeholder 4"/>
          <p:cNvSpPr>
            <a:spLocks noGrp="1"/>
          </p:cNvSpPr>
          <p:nvPr>
            <p:ph type="ftr" sz="quarter" idx="3"/>
          </p:nvPr>
        </p:nvSpPr>
        <p:spPr>
          <a:xfrm>
            <a:off x="4362027" y="6356350"/>
            <a:ext cx="5166361"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sz="1050" dirty="0"/>
          </a:p>
        </p:txBody>
      </p:sp>
      <p:sp>
        <p:nvSpPr>
          <p:cNvPr id="6" name="Slide Number Placeholder 5"/>
          <p:cNvSpPr>
            <a:spLocks noGrp="1"/>
          </p:cNvSpPr>
          <p:nvPr>
            <p:ph type="sldNum" sz="quarter" idx="4"/>
          </p:nvPr>
        </p:nvSpPr>
        <p:spPr>
          <a:xfrm>
            <a:off x="10776372" y="6356350"/>
            <a:ext cx="57742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8DDCED1-DAC3-C14C-B2B1-3A7686F1DC79}" type="slidenum">
              <a:rPr lang="en-US" smtClean="0"/>
              <a:pPr/>
              <a:t>‹Nº›</a:t>
            </a:fld>
            <a:endParaRPr lang="en-US" sz="1050" dirty="0"/>
          </a:p>
        </p:txBody>
      </p:sp>
      <p:pic>
        <p:nvPicPr>
          <p:cNvPr id="8" name="Imagen 7">
            <a:extLst>
              <a:ext uri="{FF2B5EF4-FFF2-40B4-BE49-F238E27FC236}">
                <a16:creationId xmlns:a16="http://schemas.microsoft.com/office/drawing/2014/main" id="{28F88802-DACC-E843-BED1-53489682DA1E}"/>
              </a:ext>
            </a:extLst>
          </p:cNvPr>
          <p:cNvPicPr>
            <a:picLocks noChangeAspect="1"/>
          </p:cNvPicPr>
          <p:nvPr userDrawn="1"/>
        </p:nvPicPr>
        <p:blipFill>
          <a:blip r:embed="rId14"/>
          <a:stretch>
            <a:fillRect/>
          </a:stretch>
        </p:blipFill>
        <p:spPr>
          <a:xfrm>
            <a:off x="733911" y="6284408"/>
            <a:ext cx="1200768" cy="416933"/>
          </a:xfrm>
          <a:prstGeom prst="rect">
            <a:avLst/>
          </a:prstGeom>
        </p:spPr>
      </p:pic>
    </p:spTree>
    <p:extLst>
      <p:ext uri="{BB962C8B-B14F-4D97-AF65-F5344CB8AC3E}">
        <p14:creationId xmlns:p14="http://schemas.microsoft.com/office/powerpoint/2010/main" val="29659633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8" r:id="rId10"/>
    <p:sldLayoutId id="2147483770" r:id="rId11"/>
    <p:sldLayoutId id="21474837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diagramData" Target="../diagrams/data1.xml"/><Relationship Id="rId21" Type="http://schemas.openxmlformats.org/officeDocument/2006/relationships/image" Target="../media/image43.sv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9.sv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7.svg"/><Relationship Id="rId10" Type="http://schemas.openxmlformats.org/officeDocument/2006/relationships/diagramQuickStyle" Target="../diagrams/quickStyle2.xml"/><Relationship Id="rId19" Type="http://schemas.openxmlformats.org/officeDocument/2006/relationships/image" Target="../media/image41.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6.png"/><Relationship Id="rId2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svg"/><Relationship Id="rId2" Type="http://schemas.openxmlformats.org/officeDocument/2006/relationships/hyperlink" Target="https://mcr2030dashboard.undrr.org/" TargetMode="Externa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hyperlink" Target="https://mcr2030dashboard.undrr.org/"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5.svg"/><Relationship Id="rId11" Type="http://schemas.openxmlformats.org/officeDocument/2006/relationships/hyperlink" Target="https://www.preventionweb.net/user/register" TargetMode="External"/><Relationship Id="rId5" Type="http://schemas.openxmlformats.org/officeDocument/2006/relationships/image" Target="../media/image54.png"/><Relationship Id="rId10" Type="http://schemas.openxmlformats.org/officeDocument/2006/relationships/hyperlink" Target="https://www.gov.br/mdr/pt-br/assuntos/protecao-e-defesa-civil/modelo_carta_compromisso_mcr2030.docx" TargetMode="External"/><Relationship Id="rId4" Type="http://schemas.openxmlformats.org/officeDocument/2006/relationships/image" Target="../media/image53.svg"/><Relationship Id="rId9" Type="http://schemas.openxmlformats.org/officeDocument/2006/relationships/hyperlink" Target="https://mcr2030.undrr.org/resilience-roadmap/stage-assessmen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eird.org/" TargetMode="External"/><Relationship Id="rId13" Type="http://schemas.openxmlformats.org/officeDocument/2006/relationships/image" Target="../media/image13.svg"/><Relationship Id="rId3" Type="http://schemas.openxmlformats.org/officeDocument/2006/relationships/image" Target="../media/image58.png"/><Relationship Id="rId7" Type="http://schemas.openxmlformats.org/officeDocument/2006/relationships/hyperlink" Target="mailto:mcr2030_amc@un.org" TargetMode="External"/><Relationship Id="rId12"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2.png"/><Relationship Id="rId5" Type="http://schemas.openxmlformats.org/officeDocument/2006/relationships/image" Target="../media/image60.jpeg"/><Relationship Id="rId10" Type="http://schemas.openxmlformats.org/officeDocument/2006/relationships/hyperlink" Target="http://www.preventionweb.net/" TargetMode="External"/><Relationship Id="rId4" Type="http://schemas.openxmlformats.org/officeDocument/2006/relationships/image" Target="../media/image59.png"/><Relationship Id="rId9" Type="http://schemas.openxmlformats.org/officeDocument/2006/relationships/hyperlink" Target="http://www.unisdr.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jornal.usp.br/radio-usp/cortes-no-orcamento-da-mitigacao-de-desastres-naturais-chegam-ate-99-para-202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7210EC-8185-0F41-9962-BE589488BE30}"/>
              </a:ext>
            </a:extLst>
          </p:cNvPr>
          <p:cNvSpPr>
            <a:spLocks noGrp="1"/>
          </p:cNvSpPr>
          <p:nvPr>
            <p:ph type="sldNum" sz="quarter" idx="12"/>
          </p:nvPr>
        </p:nvSpPr>
        <p:spPr/>
        <p:txBody>
          <a:bodyPr/>
          <a:lstStyle/>
          <a:p>
            <a:fld id="{A8DDCED1-DAC3-C14C-B2B1-3A7686F1DC79}" type="slidenum">
              <a:rPr lang="en-US" smtClean="0"/>
              <a:t>1</a:t>
            </a:fld>
            <a:endParaRPr lang="en-US" dirty="0"/>
          </a:p>
        </p:txBody>
      </p:sp>
      <p:sp>
        <p:nvSpPr>
          <p:cNvPr id="2" name="Rectangle 1">
            <a:extLst>
              <a:ext uri="{FF2B5EF4-FFF2-40B4-BE49-F238E27FC236}">
                <a16:creationId xmlns:a16="http://schemas.microsoft.com/office/drawing/2014/main" id="{080D4BD9-7520-43DC-95BD-8B74C0558586}"/>
              </a:ext>
            </a:extLst>
          </p:cNvPr>
          <p:cNvSpPr/>
          <p:nvPr/>
        </p:nvSpPr>
        <p:spPr>
          <a:xfrm>
            <a:off x="4121834" y="365760"/>
            <a:ext cx="3756074" cy="1364566"/>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9482B4B1-490B-4869-9DC9-6F3E2299A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9003" y="1730326"/>
            <a:ext cx="7593994" cy="2685523"/>
          </a:xfrm>
          <a:prstGeom prst="rect">
            <a:avLst/>
          </a:prstGeom>
        </p:spPr>
      </p:pic>
      <p:sp>
        <p:nvSpPr>
          <p:cNvPr id="5" name="CaixaDeTexto 4">
            <a:extLst>
              <a:ext uri="{FF2B5EF4-FFF2-40B4-BE49-F238E27FC236}">
                <a16:creationId xmlns:a16="http://schemas.microsoft.com/office/drawing/2014/main" id="{3DA25B79-12D2-1F80-38BA-B5C6D373917A}"/>
              </a:ext>
            </a:extLst>
          </p:cNvPr>
          <p:cNvSpPr txBox="1"/>
          <p:nvPr/>
        </p:nvSpPr>
        <p:spPr>
          <a:xfrm>
            <a:off x="1260446" y="5167630"/>
            <a:ext cx="9180646" cy="954107"/>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Adriana Campelo</a:t>
            </a:r>
          </a:p>
          <a:p>
            <a:pPr algn="ctr"/>
            <a:r>
              <a:rPr lang="en-US" sz="2800" b="1" dirty="0" err="1">
                <a:latin typeface="Roboto" panose="02000000000000000000" pitchFamily="2" charset="0"/>
                <a:ea typeface="Roboto" panose="02000000000000000000" pitchFamily="2" charset="0"/>
              </a:rPr>
              <a:t>Coordenadora</a:t>
            </a:r>
            <a:r>
              <a:rPr lang="en-US" sz="2800" b="1" dirty="0">
                <a:latin typeface="Roboto" panose="02000000000000000000" pitchFamily="2" charset="0"/>
                <a:ea typeface="Roboto" panose="02000000000000000000" pitchFamily="2" charset="0"/>
              </a:rPr>
              <a:t> Regional para as </a:t>
            </a:r>
            <a:r>
              <a:rPr lang="en-US" sz="2800" b="1" dirty="0" err="1">
                <a:latin typeface="Roboto" panose="02000000000000000000" pitchFamily="2" charset="0"/>
                <a:ea typeface="Roboto" panose="02000000000000000000" pitchFamily="2" charset="0"/>
              </a:rPr>
              <a:t>Américas</a:t>
            </a:r>
            <a:r>
              <a:rPr lang="en-US" sz="2800" b="1" dirty="0">
                <a:latin typeface="Roboto" panose="02000000000000000000" pitchFamily="2" charset="0"/>
                <a:ea typeface="Roboto" panose="02000000000000000000" pitchFamily="2" charset="0"/>
              </a:rPr>
              <a:t> e o Caribe</a:t>
            </a:r>
            <a:endParaRPr lang="pt-BR" sz="28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7696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E9DCF73-2A1C-4B1C-B465-A5015C97EC15}"/>
              </a:ext>
            </a:extLst>
          </p:cNvPr>
          <p:cNvSpPr>
            <a:spLocks noGrp="1"/>
          </p:cNvSpPr>
          <p:nvPr>
            <p:ph type="title"/>
          </p:nvPr>
        </p:nvSpPr>
        <p:spPr>
          <a:xfrm>
            <a:off x="7281136" y="3775266"/>
            <a:ext cx="4824634" cy="1256113"/>
          </a:xfrm>
        </p:spPr>
        <p:txBody>
          <a:bodyPr/>
          <a:lstStyle/>
          <a:p>
            <a:pPr algn="ctr"/>
            <a:r>
              <a:rPr lang="es-MX" sz="1814" i="1">
                <a:latin typeface="Verdana" panose="020B0604030504040204" pitchFamily="34" charset="0"/>
                <a:ea typeface="Verdana" panose="020B0604030504040204" pitchFamily="34" charset="0"/>
                <a:cs typeface="Verdana" panose="020B0604030504040204" pitchFamily="34" charset="0"/>
              </a:rPr>
              <a:t>“A sustentabilidade começa em Sendai”</a:t>
            </a:r>
            <a:br>
              <a:rPr lang="es-MX" sz="2539" i="1">
                <a:latin typeface="Verdana" panose="020B0604030504040204" pitchFamily="34" charset="0"/>
                <a:ea typeface="Verdana" panose="020B0604030504040204" pitchFamily="34" charset="0"/>
                <a:cs typeface="Verdana" panose="020B0604030504040204" pitchFamily="34" charset="0"/>
              </a:rPr>
            </a:br>
            <a:r>
              <a:rPr lang="en-US" sz="1451" i="1">
                <a:latin typeface="+mn-lt"/>
                <a:ea typeface="Verdana" panose="020B0604030504040204" pitchFamily="34" charset="0"/>
                <a:cs typeface="Verdana" panose="020B0604030504040204" pitchFamily="34" charset="0"/>
              </a:rPr>
              <a:t>Ex-</a:t>
            </a:r>
            <a:r>
              <a:rPr lang="es-MX" sz="1451" i="1">
                <a:latin typeface="+mn-lt"/>
                <a:ea typeface="Verdana" panose="020B0604030504040204" pitchFamily="34" charset="0"/>
                <a:cs typeface="Verdana" panose="020B0604030504040204" pitchFamily="34" charset="0"/>
              </a:rPr>
              <a:t>Secretario General das Nações Unidas</a:t>
            </a:r>
            <a:br>
              <a:rPr lang="es-MX" sz="1451" i="1">
                <a:latin typeface="+mn-lt"/>
                <a:ea typeface="Verdana" panose="020B0604030504040204" pitchFamily="34" charset="0"/>
                <a:cs typeface="Verdana" panose="020B0604030504040204" pitchFamily="34" charset="0"/>
              </a:rPr>
            </a:br>
            <a:r>
              <a:rPr lang="en-US" sz="1451" i="1">
                <a:latin typeface="+mn-lt"/>
                <a:ea typeface="Verdana" panose="020B0604030504040204" pitchFamily="34" charset="0"/>
                <a:cs typeface="Verdana" panose="020B0604030504040204" pitchFamily="34" charset="0"/>
              </a:rPr>
              <a:t>Ban Ki-moon, 2015 </a:t>
            </a:r>
            <a:endParaRPr lang="en-US" b="0"/>
          </a:p>
        </p:txBody>
      </p:sp>
      <p:sp>
        <p:nvSpPr>
          <p:cNvPr id="4" name="Marcador de número de diapositiva 3">
            <a:extLst>
              <a:ext uri="{FF2B5EF4-FFF2-40B4-BE49-F238E27FC236}">
                <a16:creationId xmlns:a16="http://schemas.microsoft.com/office/drawing/2014/main" id="{0D7EB44D-2C74-476D-98F5-EECD2A855127}"/>
              </a:ext>
            </a:extLst>
          </p:cNvPr>
          <p:cNvSpPr>
            <a:spLocks noGrp="1"/>
          </p:cNvSpPr>
          <p:nvPr>
            <p:ph type="sldNum" sz="quarter" idx="10"/>
          </p:nvPr>
        </p:nvSpPr>
        <p:spPr>
          <a:prstGeom prst="rect">
            <a:avLst/>
          </a:prstGeom>
        </p:spPr>
        <p:txBody>
          <a:bodyPr/>
          <a:lstStyle/>
          <a:p>
            <a:pPr defTabSz="945886" fontAlgn="base">
              <a:spcBef>
                <a:spcPct val="0"/>
              </a:spcBef>
              <a:spcAft>
                <a:spcPct val="0"/>
              </a:spcAft>
              <a:defRPr/>
            </a:pPr>
            <a:fld id="{7595A8BE-2A7D-451E-A508-502B450C1694}" type="slidenum">
              <a:rPr lang="en-US" sz="1088">
                <a:solidFill>
                  <a:srgbClr val="294A64">
                    <a:tint val="75000"/>
                  </a:srgbClr>
                </a:solidFill>
                <a:latin typeface="Arial" charset="0"/>
                <a:ea typeface="ＭＳ Ｐゴシック" charset="0"/>
              </a:rPr>
              <a:pPr defTabSz="945886" fontAlgn="base">
                <a:spcBef>
                  <a:spcPct val="0"/>
                </a:spcBef>
                <a:spcAft>
                  <a:spcPct val="0"/>
                </a:spcAft>
                <a:defRPr/>
              </a:pPr>
              <a:t>10</a:t>
            </a:fld>
            <a:endParaRPr lang="en-US" sz="1088">
              <a:solidFill>
                <a:srgbClr val="294A64">
                  <a:tint val="75000"/>
                </a:srgbClr>
              </a:solidFill>
              <a:latin typeface="Arial" charset="0"/>
              <a:ea typeface="ＭＳ Ｐゴシック" charset="0"/>
            </a:endParaRPr>
          </a:p>
        </p:txBody>
      </p:sp>
      <p:sp>
        <p:nvSpPr>
          <p:cNvPr id="5" name="CuadroTexto 4">
            <a:extLst>
              <a:ext uri="{FF2B5EF4-FFF2-40B4-BE49-F238E27FC236}">
                <a16:creationId xmlns:a16="http://schemas.microsoft.com/office/drawing/2014/main" id="{1D3666B1-99D0-44C8-9AD4-EC8310335A5C}"/>
              </a:ext>
            </a:extLst>
          </p:cNvPr>
          <p:cNvSpPr txBox="1"/>
          <p:nvPr/>
        </p:nvSpPr>
        <p:spPr>
          <a:xfrm>
            <a:off x="7417267" y="2062193"/>
            <a:ext cx="4688503" cy="1264577"/>
          </a:xfrm>
          <a:prstGeom prst="rect">
            <a:avLst/>
          </a:prstGeom>
          <a:noFill/>
        </p:spPr>
        <p:txBody>
          <a:bodyPr wrap="square">
            <a:spAutoFit/>
          </a:bodyPr>
          <a:lstStyle/>
          <a:p>
            <a:pPr algn="just" defTabSz="945886" fontAlgn="base">
              <a:spcBef>
                <a:spcPct val="0"/>
              </a:spcBef>
              <a:spcAft>
                <a:spcPct val="0"/>
              </a:spcAft>
              <a:defRPr/>
            </a:pPr>
            <a:r>
              <a:rPr lang="es-MX" sz="2539" b="1" i="1">
                <a:solidFill>
                  <a:prstClr val="white"/>
                </a:solidFill>
                <a:latin typeface="Verdana" panose="020B0604030504040204" pitchFamily="34" charset="0"/>
                <a:ea typeface="Verdana" panose="020B0604030504040204" pitchFamily="34" charset="0"/>
              </a:rPr>
              <a:t>O Marco de Sendai para a Redução do Risco de Desastres 2015-2030</a:t>
            </a:r>
            <a:endParaRPr lang="en-US" sz="2539" b="1" i="1">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671335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0C4126-47AA-40EC-9C61-FE6FAEEC418B}"/>
              </a:ext>
            </a:extLst>
          </p:cNvPr>
          <p:cNvSpPr>
            <a:spLocks noGrp="1"/>
          </p:cNvSpPr>
          <p:nvPr>
            <p:ph type="title"/>
          </p:nvPr>
        </p:nvSpPr>
        <p:spPr>
          <a:solidFill>
            <a:srgbClr val="FFFFFF">
              <a:alpha val="69804"/>
            </a:srgbClr>
          </a:solidFill>
        </p:spPr>
        <p:txBody>
          <a:bodyPr/>
          <a:lstStyle/>
          <a:p>
            <a:pPr hangingPunct="1"/>
            <a:r>
              <a:rPr lang="pt-BR" sz="2539">
                <a:latin typeface="Roboto Black" panose="02000000000000000000" pitchFamily="2" charset="0"/>
                <a:ea typeface="Roboto Black" panose="02000000000000000000" pitchFamily="2" charset="0"/>
              </a:rPr>
              <a:t>O Marco de Sendai para a Redução do Risco de Desastres 2015-2030</a:t>
            </a:r>
          </a:p>
        </p:txBody>
      </p:sp>
      <p:cxnSp>
        <p:nvCxnSpPr>
          <p:cNvPr id="8" name="Conector recto 7">
            <a:extLst>
              <a:ext uri="{FF2B5EF4-FFF2-40B4-BE49-F238E27FC236}">
                <a16:creationId xmlns:a16="http://schemas.microsoft.com/office/drawing/2014/main" id="{1C4DCD20-E258-4077-B861-5FE6CCE692C2}"/>
              </a:ext>
            </a:extLst>
          </p:cNvPr>
          <p:cNvCxnSpPr>
            <a:cxnSpLocks/>
          </p:cNvCxnSpPr>
          <p:nvPr/>
        </p:nvCxnSpPr>
        <p:spPr>
          <a:xfrm>
            <a:off x="596067" y="947326"/>
            <a:ext cx="1864218" cy="0"/>
          </a:xfrm>
          <a:prstGeom prst="line">
            <a:avLst/>
          </a:prstGeom>
          <a:ln w="57150">
            <a:solidFill>
              <a:srgbClr val="004084"/>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E1AD082F-F60B-479D-8AAE-0197BCE6EE65}"/>
              </a:ext>
            </a:extLst>
          </p:cNvPr>
          <p:cNvSpPr txBox="1"/>
          <p:nvPr/>
        </p:nvSpPr>
        <p:spPr>
          <a:xfrm>
            <a:off x="503525" y="2664099"/>
            <a:ext cx="2500311" cy="845809"/>
          </a:xfrm>
          <a:prstGeom prst="rect">
            <a:avLst/>
          </a:prstGeom>
          <a:noFill/>
        </p:spPr>
        <p:txBody>
          <a:bodyPr wrap="square">
            <a:spAutoFit/>
          </a:bodyPr>
          <a:lstStyle/>
          <a:p>
            <a:pPr defTabSz="945886" fontAlgn="base">
              <a:spcBef>
                <a:spcPct val="0"/>
              </a:spcBef>
              <a:spcAft>
                <a:spcPct val="0"/>
              </a:spcAft>
              <a:defRPr/>
            </a:pPr>
            <a:r>
              <a:rPr lang="pt-BR" altLang="en-US" sz="1632">
                <a:solidFill>
                  <a:srgbClr val="0C4D81"/>
                </a:solidFill>
                <a:latin typeface="Roboto"/>
                <a:ea typeface="Verdana" panose="020B0604030504040204" pitchFamily="34" charset="0"/>
                <a:cs typeface="Verdana" panose="020B0604030504040204" pitchFamily="34" charset="0"/>
              </a:rPr>
              <a:t>Mudar da gestão de desastres para </a:t>
            </a:r>
            <a:r>
              <a:rPr lang="pt-BR" altLang="en-US" sz="1632" b="1">
                <a:solidFill>
                  <a:srgbClr val="0F9F9F"/>
                </a:solidFill>
                <a:latin typeface="Roboto"/>
                <a:ea typeface="Verdana" panose="020B0604030504040204" pitchFamily="34" charset="0"/>
                <a:cs typeface="Verdana" panose="020B0604030504040204" pitchFamily="34" charset="0"/>
              </a:rPr>
              <a:t>a gestão do risco de desastres</a:t>
            </a:r>
            <a:endParaRPr lang="es-MX" altLang="en-US" sz="1632">
              <a:solidFill>
                <a:srgbClr val="0F9F9F"/>
              </a:solidFill>
              <a:latin typeface="Roboto Black"/>
              <a:ea typeface="Verdana" panose="020B0604030504040204" pitchFamily="34" charset="0"/>
              <a:cs typeface="Verdana" panose="020B0604030504040204" pitchFamily="34" charset="0"/>
            </a:endParaRPr>
          </a:p>
        </p:txBody>
      </p:sp>
      <p:sp>
        <p:nvSpPr>
          <p:cNvPr id="20" name="Shape 170">
            <a:extLst>
              <a:ext uri="{FF2B5EF4-FFF2-40B4-BE49-F238E27FC236}">
                <a16:creationId xmlns:a16="http://schemas.microsoft.com/office/drawing/2014/main" id="{19C314AF-37BC-4DC5-AE4D-9DB151C93043}"/>
              </a:ext>
            </a:extLst>
          </p:cNvPr>
          <p:cNvSpPr txBox="1">
            <a:spLocks/>
          </p:cNvSpPr>
          <p:nvPr/>
        </p:nvSpPr>
        <p:spPr>
          <a:xfrm>
            <a:off x="503525" y="1224718"/>
            <a:ext cx="5155327" cy="422949"/>
          </a:xfrm>
          <a:prstGeom prst="rect">
            <a:avLst/>
          </a:prstGeom>
          <a:solidFill>
            <a:schemeClr val="tx1"/>
          </a:solidFill>
        </p:spPr>
        <p:txBody>
          <a:bodyPr lIns="82924" tIns="41461" rIns="82924" bIns="41461">
            <a:normAutofit fontScale="97500"/>
          </a:bodyPr>
          <a:lstStyle>
            <a:lvl1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1pPr>
            <a:lvl2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2pPr>
            <a:lvl3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3pPr>
            <a:lvl4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4pPr>
            <a:lvl5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5pPr>
            <a:lvl6pPr marL="0" marR="0" indent="456978"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6pPr>
            <a:lvl7pPr marL="0" marR="0" indent="913955"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7pPr>
            <a:lvl8pPr marL="0" marR="0" indent="1370933"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8pPr>
            <a:lvl9pPr marL="0" marR="0" indent="1827911"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9pPr>
          </a:lstStyle>
          <a:p>
            <a:pPr algn="ctr" defTabSz="945425" fontAlgn="base">
              <a:defRPr/>
            </a:pPr>
            <a:r>
              <a:rPr lang="es-MX" sz="1904" err="1">
                <a:solidFill>
                  <a:prstClr val="white"/>
                </a:solidFill>
                <a:latin typeface="Roboto Black" panose="02000000000000000000" pitchFamily="2" charset="0"/>
                <a:ea typeface="Roboto Black" panose="02000000000000000000" pitchFamily="2" charset="0"/>
              </a:rPr>
              <a:t>Diretrizes</a:t>
            </a:r>
            <a:r>
              <a:rPr lang="es-MX" sz="1904">
                <a:solidFill>
                  <a:prstClr val="white"/>
                </a:solidFill>
                <a:latin typeface="Roboto Black" panose="02000000000000000000" pitchFamily="2" charset="0"/>
                <a:ea typeface="Roboto Black" panose="02000000000000000000" pitchFamily="2" charset="0"/>
              </a:rPr>
              <a:t> do Marco de Sendai</a:t>
            </a:r>
            <a:endParaRPr lang="es-MX" sz="2811">
              <a:solidFill>
                <a:prstClr val="white"/>
              </a:solidFill>
              <a:latin typeface="Roboto Black" panose="02000000000000000000" pitchFamily="2" charset="0"/>
              <a:ea typeface="Roboto Black" panose="02000000000000000000" pitchFamily="2" charset="0"/>
            </a:endParaRPr>
          </a:p>
        </p:txBody>
      </p:sp>
      <p:sp>
        <p:nvSpPr>
          <p:cNvPr id="17" name="CuadroTexto 16">
            <a:extLst>
              <a:ext uri="{FF2B5EF4-FFF2-40B4-BE49-F238E27FC236}">
                <a16:creationId xmlns:a16="http://schemas.microsoft.com/office/drawing/2014/main" id="{AC3A6D4D-21A8-4168-BEDC-BECDD532CD39}"/>
              </a:ext>
            </a:extLst>
          </p:cNvPr>
          <p:cNvSpPr txBox="1"/>
          <p:nvPr/>
        </p:nvSpPr>
        <p:spPr>
          <a:xfrm>
            <a:off x="503524" y="1745064"/>
            <a:ext cx="2500311" cy="845809"/>
          </a:xfrm>
          <a:prstGeom prst="rect">
            <a:avLst/>
          </a:prstGeom>
          <a:noFill/>
        </p:spPr>
        <p:txBody>
          <a:bodyPr wrap="square">
            <a:spAutoFit/>
          </a:bodyPr>
          <a:lstStyle/>
          <a:p>
            <a:pPr defTabSz="945886" fontAlgn="base">
              <a:spcBef>
                <a:spcPct val="0"/>
              </a:spcBef>
              <a:spcAft>
                <a:spcPct val="0"/>
              </a:spcAft>
              <a:defRPr/>
            </a:pPr>
            <a:r>
              <a:rPr lang="pt-BR" altLang="en-US" sz="1632" dirty="0">
                <a:solidFill>
                  <a:srgbClr val="0C4D81"/>
                </a:solidFill>
                <a:latin typeface="Roboto Black"/>
                <a:ea typeface="Verdana" panose="020B0604030504040204" pitchFamily="34" charset="0"/>
                <a:cs typeface="Verdana" panose="020B0604030504040204" pitchFamily="34" charset="0"/>
              </a:rPr>
              <a:t>Responsabilidade dos Estados, compartilhada </a:t>
            </a:r>
            <a:r>
              <a:rPr lang="pt-BR" altLang="en-US" sz="1632" dirty="0">
                <a:solidFill>
                  <a:srgbClr val="0C4D81"/>
                </a:solidFill>
                <a:latin typeface="Roboto"/>
                <a:ea typeface="Verdana" panose="020B0604030504040204" pitchFamily="34" charset="0"/>
                <a:cs typeface="Verdana" panose="020B0604030504040204" pitchFamily="34" charset="0"/>
              </a:rPr>
              <a:t>com toda a sociedade</a:t>
            </a:r>
          </a:p>
        </p:txBody>
      </p:sp>
      <p:sp>
        <p:nvSpPr>
          <p:cNvPr id="18" name="CuadroTexto 17">
            <a:extLst>
              <a:ext uri="{FF2B5EF4-FFF2-40B4-BE49-F238E27FC236}">
                <a16:creationId xmlns:a16="http://schemas.microsoft.com/office/drawing/2014/main" id="{F34664C7-9466-402E-9E53-FF6BBAE2F1D1}"/>
              </a:ext>
            </a:extLst>
          </p:cNvPr>
          <p:cNvSpPr txBox="1"/>
          <p:nvPr/>
        </p:nvSpPr>
        <p:spPr>
          <a:xfrm>
            <a:off x="3081188" y="1743119"/>
            <a:ext cx="2500309" cy="594650"/>
          </a:xfrm>
          <a:prstGeom prst="rect">
            <a:avLst/>
          </a:prstGeom>
          <a:noFill/>
        </p:spPr>
        <p:txBody>
          <a:bodyPr wrap="square">
            <a:spAutoFit/>
          </a:bodyPr>
          <a:lstStyle/>
          <a:p>
            <a:pPr defTabSz="945886" fontAlgn="base">
              <a:spcBef>
                <a:spcPct val="0"/>
              </a:spcBef>
              <a:spcAft>
                <a:spcPct val="0"/>
              </a:spcAft>
              <a:defRPr/>
            </a:pPr>
            <a:r>
              <a:rPr lang="pt-BR" altLang="en-US" sz="1632" dirty="0">
                <a:solidFill>
                  <a:srgbClr val="0C4D81"/>
                </a:solidFill>
                <a:latin typeface="Roboto Black"/>
                <a:ea typeface="Verdana" panose="020B0604030504040204" pitchFamily="34" charset="0"/>
                <a:cs typeface="Verdana" panose="020B0604030504040204" pitchFamily="34" charset="0"/>
              </a:rPr>
              <a:t>Adotar uma abordagem </a:t>
            </a:r>
            <a:r>
              <a:rPr lang="pt-BR" altLang="en-US" sz="1632" dirty="0" err="1">
                <a:solidFill>
                  <a:srgbClr val="0C4D81"/>
                </a:solidFill>
                <a:latin typeface="Roboto Black"/>
                <a:ea typeface="Verdana" panose="020B0604030504040204" pitchFamily="34" charset="0"/>
                <a:cs typeface="Verdana" panose="020B0604030504040204" pitchFamily="34" charset="0"/>
              </a:rPr>
              <a:t>multi-ameaças</a:t>
            </a:r>
            <a:endParaRPr lang="pt-BR" altLang="en-US" sz="1632" dirty="0">
              <a:solidFill>
                <a:srgbClr val="0C4D81"/>
              </a:solidFill>
              <a:latin typeface="Roboto"/>
              <a:ea typeface="Verdana" panose="020B0604030504040204" pitchFamily="34" charset="0"/>
              <a:cs typeface="Verdana" panose="020B0604030504040204" pitchFamily="34" charset="0"/>
            </a:endParaRPr>
          </a:p>
        </p:txBody>
      </p:sp>
      <p:sp>
        <p:nvSpPr>
          <p:cNvPr id="31" name="Text Box 10">
            <a:extLst>
              <a:ext uri="{FF2B5EF4-FFF2-40B4-BE49-F238E27FC236}">
                <a16:creationId xmlns:a16="http://schemas.microsoft.com/office/drawing/2014/main" id="{E8152139-9016-464A-B911-02EFBBF2DB50}"/>
              </a:ext>
            </a:extLst>
          </p:cNvPr>
          <p:cNvSpPr txBox="1">
            <a:spLocks noChangeArrowheads="1"/>
          </p:cNvSpPr>
          <p:nvPr/>
        </p:nvSpPr>
        <p:spPr bwMode="auto">
          <a:xfrm>
            <a:off x="6262418" y="1780187"/>
            <a:ext cx="2477622" cy="597841"/>
          </a:xfrm>
          <a:prstGeom prst="rect">
            <a:avLst/>
          </a:prstGeom>
          <a:solidFill>
            <a:srgbClr val="FF0000">
              <a:alpha val="69804"/>
            </a:srgbClr>
          </a:solidFill>
          <a:ln w="9525">
            <a:solidFill>
              <a:srgbClr val="D7261F"/>
            </a:solidFill>
            <a:miter lim="800000"/>
            <a:headEnd/>
            <a:tailEnd/>
          </a:ln>
        </p:spPr>
        <p:txBody>
          <a:bodyPr wrap="square" lIns="94600" tIns="47300" rIns="94600" bIns="47300" anchor="ctr" anchorCtr="0">
            <a:spAutoFit/>
          </a:bodyPr>
          <a:lstStyle>
            <a:lvl1pPr eaLnBrk="0" hangingPunct="0">
              <a:spcBef>
                <a:spcPct val="20000"/>
              </a:spcBef>
              <a:buFont typeface="Arial" pitchFamily="34" charset="0"/>
              <a:defRPr sz="2700" i="1">
                <a:solidFill>
                  <a:srgbClr val="1D3074"/>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i="1">
                <a:solidFill>
                  <a:srgbClr val="1D3074"/>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defRPr sz="1400">
                <a:solidFill>
                  <a:srgbClr val="25A2E3"/>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5pPr>
            <a:lvl6pPr marL="25146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6pPr>
            <a:lvl7pPr marL="29718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7pPr>
            <a:lvl8pPr marL="34290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8pPr>
            <a:lvl9pPr marL="38862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9pPr>
          </a:lstStyle>
          <a:p>
            <a:pPr algn="ctr" defTabSz="945886" fontAlgn="base">
              <a:spcAft>
                <a:spcPct val="0"/>
              </a:spcAft>
              <a:defRPr/>
            </a:pPr>
            <a:r>
              <a:rPr lang="en-GB" sz="1632" i="0" dirty="0">
                <a:solidFill>
                  <a:prstClr val="white"/>
                </a:solidFill>
                <a:latin typeface="Roboto"/>
              </a:rPr>
              <a:t>1. </a:t>
            </a:r>
            <a:r>
              <a:rPr lang="en-GB" sz="1632" i="0" dirty="0" err="1">
                <a:solidFill>
                  <a:prstClr val="white"/>
                </a:solidFill>
                <a:latin typeface="Roboto"/>
              </a:rPr>
              <a:t>Compreender</a:t>
            </a:r>
            <a:r>
              <a:rPr lang="en-GB" sz="1632" i="0" dirty="0">
                <a:solidFill>
                  <a:prstClr val="white"/>
                </a:solidFill>
                <a:latin typeface="Roboto"/>
              </a:rPr>
              <a:t> </a:t>
            </a:r>
            <a:br>
              <a:rPr lang="en-GB" sz="1632" i="0" dirty="0">
                <a:solidFill>
                  <a:prstClr val="white"/>
                </a:solidFill>
                <a:latin typeface="Roboto"/>
              </a:rPr>
            </a:br>
            <a:r>
              <a:rPr lang="en-GB" sz="1632" i="0" dirty="0">
                <a:solidFill>
                  <a:prstClr val="white"/>
                </a:solidFill>
                <a:latin typeface="Roboto"/>
              </a:rPr>
              <a:t>o </a:t>
            </a:r>
            <a:r>
              <a:rPr lang="en-GB" sz="1632" i="0" dirty="0" err="1">
                <a:solidFill>
                  <a:prstClr val="white"/>
                </a:solidFill>
                <a:latin typeface="Roboto"/>
              </a:rPr>
              <a:t>risco</a:t>
            </a:r>
            <a:r>
              <a:rPr lang="en-GB" sz="1632" i="0" dirty="0">
                <a:solidFill>
                  <a:prstClr val="white"/>
                </a:solidFill>
                <a:latin typeface="Roboto"/>
              </a:rPr>
              <a:t> de </a:t>
            </a:r>
            <a:r>
              <a:rPr lang="en-GB" sz="1632" i="0" dirty="0" err="1">
                <a:solidFill>
                  <a:prstClr val="white"/>
                </a:solidFill>
                <a:latin typeface="Roboto"/>
              </a:rPr>
              <a:t>desastres</a:t>
            </a:r>
            <a:endParaRPr lang="en-GB" sz="1632" i="0" dirty="0">
              <a:solidFill>
                <a:prstClr val="white"/>
              </a:solidFill>
              <a:latin typeface="Roboto"/>
            </a:endParaRPr>
          </a:p>
        </p:txBody>
      </p:sp>
      <p:sp>
        <p:nvSpPr>
          <p:cNvPr id="32" name="Text Box 11">
            <a:extLst>
              <a:ext uri="{FF2B5EF4-FFF2-40B4-BE49-F238E27FC236}">
                <a16:creationId xmlns:a16="http://schemas.microsoft.com/office/drawing/2014/main" id="{81DC8F90-7527-4456-8CCE-BFA8F71B3A51}"/>
              </a:ext>
            </a:extLst>
          </p:cNvPr>
          <p:cNvSpPr txBox="1">
            <a:spLocks noChangeArrowheads="1"/>
          </p:cNvSpPr>
          <p:nvPr/>
        </p:nvSpPr>
        <p:spPr bwMode="auto">
          <a:xfrm>
            <a:off x="8863465" y="1780124"/>
            <a:ext cx="2454239" cy="849000"/>
          </a:xfrm>
          <a:prstGeom prst="rect">
            <a:avLst/>
          </a:prstGeom>
          <a:solidFill>
            <a:srgbClr val="A7358C">
              <a:alpha val="69804"/>
            </a:srgbClr>
          </a:solidFill>
          <a:ln w="9525">
            <a:solidFill>
              <a:srgbClr val="A7358C"/>
            </a:solidFill>
            <a:miter lim="800000"/>
            <a:headEnd/>
            <a:tailEnd/>
          </a:ln>
        </p:spPr>
        <p:txBody>
          <a:bodyPr wrap="square" lIns="94600" tIns="47300" rIns="94600" bIns="47300">
            <a:spAutoFit/>
          </a:bodyPr>
          <a:lstStyle>
            <a:lvl1pPr eaLnBrk="0" hangingPunct="0">
              <a:spcBef>
                <a:spcPct val="20000"/>
              </a:spcBef>
              <a:buFont typeface="Arial" pitchFamily="34" charset="0"/>
              <a:defRPr sz="2700" i="1">
                <a:solidFill>
                  <a:srgbClr val="1D3074"/>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i="1">
                <a:solidFill>
                  <a:srgbClr val="1D3074"/>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defRPr sz="1400">
                <a:solidFill>
                  <a:srgbClr val="25A2E3"/>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5pPr>
            <a:lvl6pPr marL="25146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6pPr>
            <a:lvl7pPr marL="29718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7pPr>
            <a:lvl8pPr marL="34290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8pPr>
            <a:lvl9pPr marL="38862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9pPr>
          </a:lstStyle>
          <a:p>
            <a:pPr algn="ctr" defTabSz="945886" eaLnBrk="1" fontAlgn="base" hangingPunct="1">
              <a:spcBef>
                <a:spcPct val="50000"/>
              </a:spcBef>
              <a:spcAft>
                <a:spcPct val="0"/>
              </a:spcAft>
              <a:defRPr/>
            </a:pPr>
            <a:r>
              <a:rPr lang="en-US" altLang="en-US" sz="1632" i="0" dirty="0">
                <a:solidFill>
                  <a:prstClr val="white"/>
                </a:solidFill>
                <a:latin typeface="Roboto"/>
              </a:rPr>
              <a:t>2. </a:t>
            </a:r>
            <a:r>
              <a:rPr lang="en-US" sz="1632" i="0" dirty="0" err="1">
                <a:solidFill>
                  <a:prstClr val="white"/>
                </a:solidFill>
                <a:latin typeface="Roboto"/>
              </a:rPr>
              <a:t>Fortalecer</a:t>
            </a:r>
            <a:r>
              <a:rPr lang="en-US" sz="1632" i="0" dirty="0">
                <a:solidFill>
                  <a:prstClr val="white"/>
                </a:solidFill>
                <a:latin typeface="Roboto"/>
              </a:rPr>
              <a:t> a </a:t>
            </a:r>
            <a:r>
              <a:rPr lang="en-US" sz="1632" i="0" dirty="0" err="1">
                <a:solidFill>
                  <a:prstClr val="white"/>
                </a:solidFill>
                <a:latin typeface="Roboto"/>
              </a:rPr>
              <a:t>governança</a:t>
            </a:r>
            <a:r>
              <a:rPr lang="en-US" sz="1632" i="0" dirty="0">
                <a:solidFill>
                  <a:prstClr val="white"/>
                </a:solidFill>
                <a:latin typeface="Roboto"/>
              </a:rPr>
              <a:t> d</a:t>
            </a:r>
            <a:r>
              <a:rPr lang="en-GB" sz="1632" i="0" dirty="0">
                <a:solidFill>
                  <a:prstClr val="white"/>
                </a:solidFill>
              </a:rPr>
              <a:t>o </a:t>
            </a:r>
            <a:r>
              <a:rPr lang="en-GB" sz="1632" i="0" dirty="0" err="1">
                <a:solidFill>
                  <a:prstClr val="white"/>
                </a:solidFill>
              </a:rPr>
              <a:t>risco</a:t>
            </a:r>
            <a:r>
              <a:rPr lang="en-GB" sz="1632" i="0" dirty="0">
                <a:solidFill>
                  <a:prstClr val="white"/>
                </a:solidFill>
              </a:rPr>
              <a:t> de </a:t>
            </a:r>
            <a:r>
              <a:rPr lang="en-GB" sz="1632" i="0" dirty="0" err="1">
                <a:solidFill>
                  <a:prstClr val="white"/>
                </a:solidFill>
              </a:rPr>
              <a:t>desastres</a:t>
            </a:r>
            <a:endParaRPr lang="en-GB" sz="1632" i="0" dirty="0">
              <a:solidFill>
                <a:prstClr val="white"/>
              </a:solidFill>
              <a:latin typeface="Roboto"/>
            </a:endParaRPr>
          </a:p>
        </p:txBody>
      </p:sp>
      <p:sp>
        <p:nvSpPr>
          <p:cNvPr id="33" name="Text Box 12">
            <a:extLst>
              <a:ext uri="{FF2B5EF4-FFF2-40B4-BE49-F238E27FC236}">
                <a16:creationId xmlns:a16="http://schemas.microsoft.com/office/drawing/2014/main" id="{B987B670-80C0-45EC-9FB6-F9CCFFF4AEE2}"/>
              </a:ext>
            </a:extLst>
          </p:cNvPr>
          <p:cNvSpPr txBox="1">
            <a:spLocks noChangeArrowheads="1"/>
          </p:cNvSpPr>
          <p:nvPr/>
        </p:nvSpPr>
        <p:spPr bwMode="auto">
          <a:xfrm>
            <a:off x="6262418" y="2562585"/>
            <a:ext cx="2452507" cy="849000"/>
          </a:xfrm>
          <a:prstGeom prst="rect">
            <a:avLst/>
          </a:prstGeom>
          <a:solidFill>
            <a:srgbClr val="EC6825">
              <a:alpha val="69804"/>
            </a:srgbClr>
          </a:solidFill>
          <a:ln w="9525">
            <a:solidFill>
              <a:srgbClr val="EC6825"/>
            </a:solidFill>
            <a:miter lim="800000"/>
            <a:headEnd/>
            <a:tailEnd/>
          </a:ln>
        </p:spPr>
        <p:txBody>
          <a:bodyPr wrap="square" lIns="94600" tIns="47300" rIns="94600" bIns="47300">
            <a:spAutoFit/>
          </a:bodyPr>
          <a:lstStyle>
            <a:lvl1pPr eaLnBrk="0" hangingPunct="0">
              <a:spcBef>
                <a:spcPct val="20000"/>
              </a:spcBef>
              <a:buFont typeface="Arial" pitchFamily="34" charset="0"/>
              <a:defRPr sz="2700" i="1">
                <a:solidFill>
                  <a:srgbClr val="1D3074"/>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i="1">
                <a:solidFill>
                  <a:srgbClr val="1D3074"/>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defRPr sz="1400">
                <a:solidFill>
                  <a:srgbClr val="25A2E3"/>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5pPr>
            <a:lvl6pPr marL="25146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6pPr>
            <a:lvl7pPr marL="29718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7pPr>
            <a:lvl8pPr marL="34290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8pPr>
            <a:lvl9pPr marL="38862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9pPr>
          </a:lstStyle>
          <a:p>
            <a:pPr algn="ctr" defTabSz="945886" eaLnBrk="1" fontAlgn="base" hangingPunct="1">
              <a:spcBef>
                <a:spcPct val="50000"/>
              </a:spcBef>
              <a:spcAft>
                <a:spcPct val="0"/>
              </a:spcAft>
              <a:defRPr/>
            </a:pPr>
            <a:r>
              <a:rPr lang="en-US" altLang="en-US" sz="1632" i="0" dirty="0">
                <a:solidFill>
                  <a:prstClr val="white"/>
                </a:solidFill>
                <a:latin typeface="Roboto"/>
              </a:rPr>
              <a:t>3. </a:t>
            </a:r>
            <a:r>
              <a:rPr lang="en-US" sz="1632" i="0" dirty="0" err="1">
                <a:solidFill>
                  <a:prstClr val="white"/>
                </a:solidFill>
                <a:latin typeface="Roboto"/>
              </a:rPr>
              <a:t>Investir</a:t>
            </a:r>
            <a:r>
              <a:rPr lang="en-US" sz="1632" i="0" dirty="0">
                <a:solidFill>
                  <a:prstClr val="white"/>
                </a:solidFill>
                <a:latin typeface="Roboto"/>
              </a:rPr>
              <a:t> </a:t>
            </a:r>
            <a:r>
              <a:rPr lang="en-US" sz="1632" i="0" dirty="0" err="1">
                <a:solidFill>
                  <a:prstClr val="white"/>
                </a:solidFill>
                <a:latin typeface="Roboto"/>
              </a:rPr>
              <a:t>na</a:t>
            </a:r>
            <a:r>
              <a:rPr lang="en-US" sz="1632" i="0" dirty="0">
                <a:solidFill>
                  <a:prstClr val="white"/>
                </a:solidFill>
                <a:latin typeface="Roboto"/>
              </a:rPr>
              <a:t> </a:t>
            </a:r>
            <a:r>
              <a:rPr lang="en-US" sz="1632" i="0" dirty="0" err="1">
                <a:solidFill>
                  <a:prstClr val="white"/>
                </a:solidFill>
                <a:latin typeface="Roboto"/>
              </a:rPr>
              <a:t>redução</a:t>
            </a:r>
            <a:r>
              <a:rPr lang="en-US" sz="1632" i="0" dirty="0">
                <a:solidFill>
                  <a:prstClr val="white"/>
                </a:solidFill>
                <a:latin typeface="Roboto"/>
              </a:rPr>
              <a:t> do </a:t>
            </a:r>
            <a:r>
              <a:rPr lang="en-US" sz="1632" i="0" dirty="0" err="1">
                <a:solidFill>
                  <a:prstClr val="white"/>
                </a:solidFill>
                <a:latin typeface="Roboto"/>
              </a:rPr>
              <a:t>risco</a:t>
            </a:r>
            <a:r>
              <a:rPr lang="en-US" sz="1632" i="0" dirty="0">
                <a:solidFill>
                  <a:prstClr val="white"/>
                </a:solidFill>
                <a:latin typeface="Roboto"/>
              </a:rPr>
              <a:t> de </a:t>
            </a:r>
            <a:r>
              <a:rPr lang="en-US" sz="1632" i="0" dirty="0" err="1">
                <a:solidFill>
                  <a:prstClr val="white"/>
                </a:solidFill>
                <a:latin typeface="Roboto"/>
              </a:rPr>
              <a:t>desastres</a:t>
            </a:r>
            <a:r>
              <a:rPr lang="en-US" sz="1632" i="0" dirty="0">
                <a:solidFill>
                  <a:prstClr val="white"/>
                </a:solidFill>
                <a:latin typeface="Roboto"/>
              </a:rPr>
              <a:t> e </a:t>
            </a:r>
            <a:r>
              <a:rPr lang="en-US" sz="1632" i="0" dirty="0" err="1">
                <a:solidFill>
                  <a:prstClr val="white"/>
                </a:solidFill>
                <a:latin typeface="Roboto"/>
              </a:rPr>
              <a:t>na</a:t>
            </a:r>
            <a:r>
              <a:rPr lang="en-US" sz="1632" i="0" dirty="0">
                <a:solidFill>
                  <a:prstClr val="white"/>
                </a:solidFill>
                <a:latin typeface="Roboto"/>
              </a:rPr>
              <a:t> </a:t>
            </a:r>
            <a:r>
              <a:rPr lang="en-US" sz="1632" i="0" dirty="0" err="1">
                <a:solidFill>
                  <a:prstClr val="white"/>
                </a:solidFill>
                <a:latin typeface="Roboto"/>
              </a:rPr>
              <a:t>resiliência</a:t>
            </a:r>
            <a:endParaRPr lang="en-US" altLang="en-US" sz="1632" i="0" dirty="0">
              <a:solidFill>
                <a:prstClr val="white"/>
              </a:solidFill>
              <a:latin typeface="Roboto"/>
            </a:endParaRPr>
          </a:p>
        </p:txBody>
      </p:sp>
      <p:sp>
        <p:nvSpPr>
          <p:cNvPr id="34" name="Text Box 13">
            <a:extLst>
              <a:ext uri="{FF2B5EF4-FFF2-40B4-BE49-F238E27FC236}">
                <a16:creationId xmlns:a16="http://schemas.microsoft.com/office/drawing/2014/main" id="{FAF93C65-620E-4BF9-A337-FE0F772CD270}"/>
              </a:ext>
            </a:extLst>
          </p:cNvPr>
          <p:cNvSpPr txBox="1">
            <a:spLocks noChangeArrowheads="1"/>
          </p:cNvSpPr>
          <p:nvPr/>
        </p:nvSpPr>
        <p:spPr bwMode="auto">
          <a:xfrm>
            <a:off x="8863465" y="2761772"/>
            <a:ext cx="2454240" cy="849000"/>
          </a:xfrm>
          <a:prstGeom prst="rect">
            <a:avLst/>
          </a:prstGeom>
          <a:solidFill>
            <a:srgbClr val="00ACA8">
              <a:alpha val="69804"/>
            </a:srgbClr>
          </a:solidFill>
          <a:ln w="9525">
            <a:solidFill>
              <a:srgbClr val="00ACA8"/>
            </a:solidFill>
            <a:miter lim="800000"/>
            <a:headEnd/>
            <a:tailEnd/>
          </a:ln>
        </p:spPr>
        <p:txBody>
          <a:bodyPr wrap="square" lIns="94600" tIns="47300" rIns="94600" bIns="47300">
            <a:spAutoFit/>
          </a:bodyPr>
          <a:lstStyle>
            <a:lvl1pPr eaLnBrk="0" hangingPunct="0">
              <a:spcBef>
                <a:spcPct val="20000"/>
              </a:spcBef>
              <a:buFont typeface="Arial" pitchFamily="34" charset="0"/>
              <a:defRPr sz="2700" i="1">
                <a:solidFill>
                  <a:srgbClr val="1D3074"/>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defRPr i="1">
                <a:solidFill>
                  <a:srgbClr val="1D3074"/>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defRPr sz="1400">
                <a:solidFill>
                  <a:srgbClr val="25A2E3"/>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defRPr sz="2300">
                <a:solidFill>
                  <a:schemeClr val="tx1"/>
                </a:solidFill>
                <a:latin typeface="Arial" pitchFamily="34" charset="0"/>
                <a:ea typeface="Arial" pitchFamily="34" charset="0"/>
                <a:cs typeface="Arial" pitchFamily="34" charset="0"/>
              </a:defRPr>
            </a:lvl5pPr>
            <a:lvl6pPr marL="25146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6pPr>
            <a:lvl7pPr marL="29718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7pPr>
            <a:lvl8pPr marL="34290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8pPr>
            <a:lvl9pPr marL="3886200" indent="-228600" defTabSz="1042988" eaLnBrk="0" fontAlgn="base" hangingPunct="0">
              <a:spcBef>
                <a:spcPct val="20000"/>
              </a:spcBef>
              <a:spcAft>
                <a:spcPct val="0"/>
              </a:spcAft>
              <a:buFont typeface="Arial" pitchFamily="34" charset="0"/>
              <a:defRPr sz="2300">
                <a:solidFill>
                  <a:schemeClr val="tx1"/>
                </a:solidFill>
                <a:latin typeface="Arial" pitchFamily="34" charset="0"/>
                <a:ea typeface="Arial" pitchFamily="34" charset="0"/>
                <a:cs typeface="Arial" pitchFamily="34" charset="0"/>
              </a:defRPr>
            </a:lvl9pPr>
          </a:lstStyle>
          <a:p>
            <a:pPr algn="ctr" defTabSz="945886" eaLnBrk="1" fontAlgn="base" hangingPunct="1">
              <a:spcBef>
                <a:spcPct val="50000"/>
              </a:spcBef>
              <a:spcAft>
                <a:spcPct val="0"/>
              </a:spcAft>
              <a:defRPr/>
            </a:pPr>
            <a:r>
              <a:rPr lang="en-US" altLang="en-US" sz="1632" i="0">
                <a:solidFill>
                  <a:prstClr val="white"/>
                </a:solidFill>
                <a:latin typeface="Roboto"/>
              </a:rPr>
              <a:t>4. </a:t>
            </a:r>
            <a:r>
              <a:rPr lang="en-US" sz="1632" i="0" err="1">
                <a:solidFill>
                  <a:prstClr val="white"/>
                </a:solidFill>
                <a:latin typeface="Roboto"/>
              </a:rPr>
              <a:t>Aumentar</a:t>
            </a:r>
            <a:r>
              <a:rPr lang="en-US" sz="1632" i="0">
                <a:solidFill>
                  <a:prstClr val="white"/>
                </a:solidFill>
                <a:latin typeface="Roboto"/>
              </a:rPr>
              <a:t> a </a:t>
            </a:r>
            <a:r>
              <a:rPr lang="en-US" sz="1632" i="0" err="1">
                <a:solidFill>
                  <a:prstClr val="white"/>
                </a:solidFill>
                <a:latin typeface="Roboto"/>
              </a:rPr>
              <a:t>preparação</a:t>
            </a:r>
            <a:r>
              <a:rPr lang="en-US" sz="1632" i="0">
                <a:solidFill>
                  <a:prstClr val="white"/>
                </a:solidFill>
                <a:latin typeface="Roboto"/>
              </a:rPr>
              <a:t> para  “</a:t>
            </a:r>
            <a:r>
              <a:rPr lang="en-US" sz="1632" i="0" err="1">
                <a:solidFill>
                  <a:prstClr val="white"/>
                </a:solidFill>
                <a:latin typeface="Roboto"/>
              </a:rPr>
              <a:t>reconstruir</a:t>
            </a:r>
            <a:r>
              <a:rPr lang="en-US" sz="1632" i="0">
                <a:solidFill>
                  <a:prstClr val="white"/>
                </a:solidFill>
                <a:latin typeface="Roboto"/>
              </a:rPr>
              <a:t> </a:t>
            </a:r>
            <a:r>
              <a:rPr lang="en-US" sz="1632" i="0" err="1">
                <a:solidFill>
                  <a:prstClr val="white"/>
                </a:solidFill>
                <a:latin typeface="Roboto"/>
              </a:rPr>
              <a:t>melhor</a:t>
            </a:r>
            <a:r>
              <a:rPr lang="en-US" sz="1632" i="0">
                <a:solidFill>
                  <a:prstClr val="white"/>
                </a:solidFill>
                <a:latin typeface="Roboto"/>
              </a:rPr>
              <a:t>”</a:t>
            </a:r>
          </a:p>
        </p:txBody>
      </p:sp>
      <p:sp>
        <p:nvSpPr>
          <p:cNvPr id="35" name="Shape 170">
            <a:extLst>
              <a:ext uri="{FF2B5EF4-FFF2-40B4-BE49-F238E27FC236}">
                <a16:creationId xmlns:a16="http://schemas.microsoft.com/office/drawing/2014/main" id="{B86EF110-7EC6-4342-B560-87BF512452FE}"/>
              </a:ext>
            </a:extLst>
          </p:cNvPr>
          <p:cNvSpPr txBox="1">
            <a:spLocks/>
          </p:cNvSpPr>
          <p:nvPr/>
        </p:nvSpPr>
        <p:spPr>
          <a:xfrm>
            <a:off x="6162377" y="1224718"/>
            <a:ext cx="5155327" cy="422949"/>
          </a:xfrm>
          <a:prstGeom prst="rect">
            <a:avLst/>
          </a:prstGeom>
          <a:solidFill>
            <a:schemeClr val="tx1"/>
          </a:solidFill>
        </p:spPr>
        <p:txBody>
          <a:bodyPr lIns="82924" tIns="41461" rIns="82924" bIns="41461">
            <a:normAutofit fontScale="97500"/>
          </a:bodyPr>
          <a:lstStyle>
            <a:lvl1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1pPr>
            <a:lvl2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2pPr>
            <a:lvl3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3pPr>
            <a:lvl4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4pPr>
            <a:lvl5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5pPr>
            <a:lvl6pPr marL="0" marR="0" indent="456978"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6pPr>
            <a:lvl7pPr marL="0" marR="0" indent="913955"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7pPr>
            <a:lvl8pPr marL="0" marR="0" indent="1370933"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8pPr>
            <a:lvl9pPr marL="0" marR="0" indent="1827911"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9pPr>
          </a:lstStyle>
          <a:p>
            <a:pPr algn="ctr" defTabSz="945425" fontAlgn="base">
              <a:defRPr/>
            </a:pPr>
            <a:r>
              <a:rPr lang="es-MX" sz="1904">
                <a:solidFill>
                  <a:prstClr val="white"/>
                </a:solidFill>
                <a:latin typeface="Roboto Black" panose="02000000000000000000" pitchFamily="2" charset="0"/>
                <a:ea typeface="Roboto Black" panose="02000000000000000000" pitchFamily="2" charset="0"/>
              </a:rPr>
              <a:t>4 Prioridades de </a:t>
            </a:r>
            <a:r>
              <a:rPr lang="es-MX" sz="1904" err="1">
                <a:solidFill>
                  <a:prstClr val="white"/>
                </a:solidFill>
                <a:latin typeface="Roboto Black" panose="02000000000000000000" pitchFamily="2" charset="0"/>
                <a:ea typeface="Roboto Black" panose="02000000000000000000" pitchFamily="2" charset="0"/>
              </a:rPr>
              <a:t>ação</a:t>
            </a:r>
            <a:endParaRPr lang="es-MX" sz="2811">
              <a:solidFill>
                <a:prstClr val="white"/>
              </a:solidFill>
              <a:latin typeface="Roboto Black" panose="02000000000000000000" pitchFamily="2" charset="0"/>
              <a:ea typeface="Roboto Black" panose="02000000000000000000" pitchFamily="2" charset="0"/>
            </a:endParaRPr>
          </a:p>
        </p:txBody>
      </p:sp>
      <p:sp>
        <p:nvSpPr>
          <p:cNvPr id="36" name="CuadroTexto 17">
            <a:extLst>
              <a:ext uri="{FF2B5EF4-FFF2-40B4-BE49-F238E27FC236}">
                <a16:creationId xmlns:a16="http://schemas.microsoft.com/office/drawing/2014/main" id="{099E913A-0A3B-45F4-875A-65FA2A454B93}"/>
              </a:ext>
            </a:extLst>
          </p:cNvPr>
          <p:cNvSpPr txBox="1"/>
          <p:nvPr/>
        </p:nvSpPr>
        <p:spPr>
          <a:xfrm>
            <a:off x="513010" y="3582817"/>
            <a:ext cx="2500309" cy="1096967"/>
          </a:xfrm>
          <a:prstGeom prst="rect">
            <a:avLst/>
          </a:prstGeom>
          <a:noFill/>
        </p:spPr>
        <p:txBody>
          <a:bodyPr wrap="square">
            <a:spAutoFit/>
          </a:bodyPr>
          <a:lstStyle/>
          <a:p>
            <a:pPr defTabSz="945886" fontAlgn="base">
              <a:spcBef>
                <a:spcPct val="0"/>
              </a:spcBef>
              <a:spcAft>
                <a:spcPct val="0"/>
              </a:spcAft>
              <a:defRPr/>
            </a:pPr>
            <a:r>
              <a:rPr lang="pt-BR" altLang="en-US" sz="1632" dirty="0">
                <a:solidFill>
                  <a:srgbClr val="0C4D81"/>
                </a:solidFill>
                <a:latin typeface="Roboto Black"/>
                <a:ea typeface="Verdana" panose="020B0604030504040204" pitchFamily="34" charset="0"/>
                <a:cs typeface="Verdana" panose="020B0604030504040204" pitchFamily="34" charset="0"/>
              </a:rPr>
              <a:t>Promover coerência entre o nível nacional e local </a:t>
            </a:r>
            <a:r>
              <a:rPr lang="pt-BR" altLang="en-US" sz="1632" dirty="0">
                <a:solidFill>
                  <a:srgbClr val="0C4D81"/>
                </a:solidFill>
                <a:latin typeface="Roboto"/>
                <a:ea typeface="Verdana" panose="020B0604030504040204" pitchFamily="34" charset="0"/>
                <a:cs typeface="Verdana" panose="020B0604030504040204" pitchFamily="34" charset="0"/>
              </a:rPr>
              <a:t>no planejamento de ações de RRD</a:t>
            </a:r>
          </a:p>
        </p:txBody>
      </p:sp>
      <p:sp>
        <p:nvSpPr>
          <p:cNvPr id="37" name="CuadroTexto 17">
            <a:extLst>
              <a:ext uri="{FF2B5EF4-FFF2-40B4-BE49-F238E27FC236}">
                <a16:creationId xmlns:a16="http://schemas.microsoft.com/office/drawing/2014/main" id="{8315F1A6-3C42-49A4-9A48-36530C75AAD3}"/>
              </a:ext>
            </a:extLst>
          </p:cNvPr>
          <p:cNvSpPr txBox="1"/>
          <p:nvPr/>
        </p:nvSpPr>
        <p:spPr>
          <a:xfrm>
            <a:off x="3081187" y="2430408"/>
            <a:ext cx="2500309" cy="1348126"/>
          </a:xfrm>
          <a:prstGeom prst="rect">
            <a:avLst/>
          </a:prstGeom>
          <a:noFill/>
        </p:spPr>
        <p:txBody>
          <a:bodyPr wrap="square">
            <a:spAutoFit/>
          </a:bodyPr>
          <a:lstStyle/>
          <a:p>
            <a:pPr defTabSz="945886" fontAlgn="base">
              <a:spcBef>
                <a:spcPct val="0"/>
              </a:spcBef>
              <a:spcAft>
                <a:spcPct val="0"/>
              </a:spcAft>
              <a:defRPr/>
            </a:pPr>
            <a:r>
              <a:rPr lang="pt-BR" altLang="en-US" sz="1632" dirty="0">
                <a:solidFill>
                  <a:srgbClr val="0C4D81"/>
                </a:solidFill>
                <a:latin typeface="Roboto Black"/>
                <a:ea typeface="Verdana" panose="020B0604030504040204" pitchFamily="34" charset="0"/>
                <a:cs typeface="Verdana" panose="020B0604030504040204" pitchFamily="34" charset="0"/>
              </a:rPr>
              <a:t>Promover coerência entre a agenda de RRD, de ações climáticas e do desenvolvimento sustentável </a:t>
            </a:r>
            <a:endParaRPr lang="pt-BR" altLang="en-US" sz="1632" dirty="0">
              <a:solidFill>
                <a:srgbClr val="0C4D81"/>
              </a:solidFill>
              <a:latin typeface="Roboto"/>
              <a:ea typeface="Verdana" panose="020B0604030504040204" pitchFamily="34" charset="0"/>
              <a:cs typeface="Verdana" panose="020B0604030504040204" pitchFamily="34" charset="0"/>
            </a:endParaRPr>
          </a:p>
        </p:txBody>
      </p:sp>
      <p:sp>
        <p:nvSpPr>
          <p:cNvPr id="4" name="CuadroTexto 1">
            <a:extLst>
              <a:ext uri="{FF2B5EF4-FFF2-40B4-BE49-F238E27FC236}">
                <a16:creationId xmlns:a16="http://schemas.microsoft.com/office/drawing/2014/main" id="{E6EBD07B-49B8-758F-00F8-130EEC74F2AC}"/>
              </a:ext>
            </a:extLst>
          </p:cNvPr>
          <p:cNvSpPr txBox="1"/>
          <p:nvPr/>
        </p:nvSpPr>
        <p:spPr>
          <a:xfrm>
            <a:off x="5763247" y="4792172"/>
            <a:ext cx="5953586" cy="929870"/>
          </a:xfrm>
          <a:prstGeom prst="rect">
            <a:avLst/>
          </a:prstGeom>
          <a:noFill/>
        </p:spPr>
        <p:txBody>
          <a:bodyPr wrap="square" rtlCol="0">
            <a:spAutoFit/>
          </a:bodyPr>
          <a:lstStyle/>
          <a:p>
            <a:pPr algn="ctr" defTabSz="945886">
              <a:spcBef>
                <a:spcPts val="566"/>
              </a:spcBef>
              <a:spcAft>
                <a:spcPts val="566"/>
              </a:spcAft>
              <a:defRPr/>
            </a:pPr>
            <a:r>
              <a:rPr lang="pt-BR" sz="1814" b="1" dirty="0">
                <a:solidFill>
                  <a:srgbClr val="000000"/>
                </a:solidFill>
                <a:latin typeface="Roboto Black"/>
                <a:ea typeface="ＭＳ Ｐゴシック" charset="0"/>
              </a:rPr>
              <a:t>“A </a:t>
            </a:r>
            <a:r>
              <a:rPr lang="pt-BR" sz="1814" b="1" dirty="0">
                <a:solidFill>
                  <a:srgbClr val="843C79"/>
                </a:solidFill>
                <a:latin typeface="Roboto Black"/>
                <a:ea typeface="ＭＳ Ｐゴシック" charset="0"/>
              </a:rPr>
              <a:t>capacidade de </a:t>
            </a:r>
            <a:r>
              <a:rPr lang="pt-BR" sz="1814" dirty="0">
                <a:solidFill>
                  <a:srgbClr val="000000"/>
                </a:solidFill>
                <a:latin typeface="Roboto"/>
                <a:ea typeface="ＭＳ Ｐゴシック" charset="0"/>
              </a:rPr>
              <a:t>[...]</a:t>
            </a:r>
            <a:r>
              <a:rPr lang="pt-BR" sz="1814" b="1" dirty="0">
                <a:solidFill>
                  <a:srgbClr val="000000"/>
                </a:solidFill>
                <a:latin typeface="Roboto Black"/>
                <a:ea typeface="ＭＳ Ｐゴシック" charset="0"/>
              </a:rPr>
              <a:t> </a:t>
            </a:r>
            <a:r>
              <a:rPr lang="pt-BR" sz="1814" b="1" dirty="0">
                <a:solidFill>
                  <a:srgbClr val="843C79"/>
                </a:solidFill>
                <a:latin typeface="Roboto Black"/>
                <a:ea typeface="ＭＳ Ｐゴシック" charset="0"/>
              </a:rPr>
              <a:t>resistir, absorver, acomodar, adaptar-se, transformar-se e recuperar-se </a:t>
            </a:r>
            <a:r>
              <a:rPr lang="pt-BR" sz="1814" b="1" dirty="0">
                <a:solidFill>
                  <a:srgbClr val="000000"/>
                </a:solidFill>
                <a:latin typeface="Roboto Black"/>
                <a:ea typeface="ＭＳ Ｐゴシック" charset="0"/>
              </a:rPr>
              <a:t>dos efeitos de um desastre </a:t>
            </a:r>
            <a:r>
              <a:rPr lang="pt-BR" sz="1814" dirty="0">
                <a:solidFill>
                  <a:srgbClr val="000000"/>
                </a:solidFill>
                <a:latin typeface="Roboto"/>
                <a:ea typeface="ＭＳ Ｐゴシック" charset="0"/>
              </a:rPr>
              <a:t>[...]</a:t>
            </a:r>
            <a:r>
              <a:rPr lang="pt-BR" sz="1814" b="1" dirty="0">
                <a:solidFill>
                  <a:srgbClr val="000000"/>
                </a:solidFill>
                <a:latin typeface="Roboto Black"/>
                <a:ea typeface="ＭＳ Ｐゴシック" charset="0"/>
              </a:rPr>
              <a:t>, através da </a:t>
            </a:r>
            <a:r>
              <a:rPr lang="pt-BR" sz="1814" b="1" dirty="0">
                <a:solidFill>
                  <a:srgbClr val="843C79"/>
                </a:solidFill>
                <a:latin typeface="Roboto Black"/>
                <a:ea typeface="ＭＳ Ｐゴシック" charset="0"/>
              </a:rPr>
              <a:t>gestão de riscos.” </a:t>
            </a:r>
          </a:p>
        </p:txBody>
      </p:sp>
      <p:sp>
        <p:nvSpPr>
          <p:cNvPr id="5" name="Shape 170">
            <a:extLst>
              <a:ext uri="{FF2B5EF4-FFF2-40B4-BE49-F238E27FC236}">
                <a16:creationId xmlns:a16="http://schemas.microsoft.com/office/drawing/2014/main" id="{2B35F6E7-B711-9D62-27EA-22969B717374}"/>
              </a:ext>
            </a:extLst>
          </p:cNvPr>
          <p:cNvSpPr txBox="1">
            <a:spLocks/>
          </p:cNvSpPr>
          <p:nvPr/>
        </p:nvSpPr>
        <p:spPr>
          <a:xfrm>
            <a:off x="6162377" y="4220380"/>
            <a:ext cx="5155327" cy="422949"/>
          </a:xfrm>
          <a:prstGeom prst="rect">
            <a:avLst/>
          </a:prstGeom>
          <a:solidFill>
            <a:schemeClr val="tx1"/>
          </a:solidFill>
        </p:spPr>
        <p:txBody>
          <a:bodyPr lIns="82924" tIns="41461" rIns="82924" bIns="41461">
            <a:normAutofit fontScale="90000"/>
          </a:bodyPr>
          <a:lstStyle>
            <a:lvl1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1pPr>
            <a:lvl2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2pPr>
            <a:lvl3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3pPr>
            <a:lvl4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4pPr>
            <a:lvl5pPr marL="0" marR="0" indent="0"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5pPr>
            <a:lvl6pPr marL="0" marR="0" indent="456978"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6pPr>
            <a:lvl7pPr marL="0" marR="0" indent="913955"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7pPr>
            <a:lvl8pPr marL="0" marR="0" indent="1370933"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8pPr>
            <a:lvl9pPr marL="0" marR="0" indent="1827911" algn="l" defTabSz="1042480" rtl="0" latinLnBrk="0">
              <a:lnSpc>
                <a:spcPct val="100000"/>
              </a:lnSpc>
              <a:spcBef>
                <a:spcPts val="0"/>
              </a:spcBef>
              <a:spcAft>
                <a:spcPts val="0"/>
              </a:spcAft>
              <a:buClrTx/>
              <a:buSzTx/>
              <a:buFontTx/>
              <a:buNone/>
              <a:tabLst/>
              <a:defRPr sz="4400" b="1" i="0" u="none" strike="noStrike" cap="none" spc="0" baseline="0">
                <a:ln>
                  <a:noFill/>
                </a:ln>
                <a:solidFill>
                  <a:srgbClr val="25A2E3"/>
                </a:solidFill>
                <a:uFillTx/>
                <a:latin typeface="Verdana"/>
                <a:ea typeface="Verdana"/>
                <a:cs typeface="Verdana"/>
                <a:sym typeface="Verdana"/>
              </a:defRPr>
            </a:lvl9pPr>
          </a:lstStyle>
          <a:p>
            <a:pPr defTabSz="945425" fontAlgn="base">
              <a:defRPr/>
            </a:pPr>
            <a:r>
              <a:rPr lang="es-MX" sz="1904" dirty="0" err="1">
                <a:solidFill>
                  <a:prstClr val="white"/>
                </a:solidFill>
                <a:latin typeface="Roboto Black" panose="02000000000000000000" pitchFamily="2" charset="0"/>
                <a:ea typeface="Roboto Black" panose="02000000000000000000" pitchFamily="2" charset="0"/>
              </a:rPr>
              <a:t>Definição</a:t>
            </a:r>
            <a:r>
              <a:rPr lang="es-MX" sz="1904" dirty="0">
                <a:solidFill>
                  <a:prstClr val="white"/>
                </a:solidFill>
                <a:latin typeface="Roboto Black" panose="02000000000000000000" pitchFamily="2" charset="0"/>
                <a:ea typeface="Roboto Black" panose="02000000000000000000" pitchFamily="2" charset="0"/>
              </a:rPr>
              <a:t> da RESILIÊNCIA pelo Marco de Sendai:</a:t>
            </a:r>
            <a:endParaRPr lang="es-MX" sz="2811" dirty="0">
              <a:solidFill>
                <a:prstClr val="white"/>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20296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17" grpId="0" animBg="1"/>
      <p:bldP spid="18" grpId="0" animBg="1"/>
      <p:bldP spid="31" grpId="0" animBg="1"/>
      <p:bldP spid="32" grpId="0" animBg="1"/>
      <p:bldP spid="33" grpId="0" animBg="1"/>
      <p:bldP spid="34" grpId="0" animBg="1"/>
      <p:bldP spid="35" grpId="0" animBg="1"/>
      <p:bldP spid="36" grpId="0" animBg="1"/>
      <p:bldP spid="37" grpId="0" animBg="1"/>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6">
            <a:extLst>
              <a:ext uri="{FF2B5EF4-FFF2-40B4-BE49-F238E27FC236}">
                <a16:creationId xmlns:a16="http://schemas.microsoft.com/office/drawing/2014/main" id="{CA7F3015-DC3B-4258-8F20-57FAD80C76B9}"/>
              </a:ext>
            </a:extLst>
          </p:cNvPr>
          <p:cNvPicPr>
            <a:picLocks noChangeAspect="1"/>
          </p:cNvPicPr>
          <p:nvPr/>
        </p:nvPicPr>
        <p:blipFill rotWithShape="1">
          <a:blip r:embed="rId2">
            <a:duotone>
              <a:prstClr val="black"/>
              <a:schemeClr val="tx2">
                <a:tint val="45000"/>
                <a:satMod val="400000"/>
              </a:schemeClr>
            </a:duotone>
          </a:blip>
          <a:srcRect l="12888" r="12888"/>
          <a:stretch/>
        </p:blipFill>
        <p:spPr>
          <a:xfrm>
            <a:off x="-2934475" y="0"/>
            <a:ext cx="9148573" cy="6858000"/>
          </a:xfrm>
          <a:prstGeom prst="flowChartOnlineStorage">
            <a:avLst/>
          </a:prstGeom>
        </p:spPr>
      </p:pic>
      <p:sp>
        <p:nvSpPr>
          <p:cNvPr id="3" name="Marcador de número de diapositiva 2">
            <a:extLst>
              <a:ext uri="{FF2B5EF4-FFF2-40B4-BE49-F238E27FC236}">
                <a16:creationId xmlns:a16="http://schemas.microsoft.com/office/drawing/2014/main" id="{789AE46E-D487-4D59-A2FB-DC126AF17D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DCED1-DAC3-C14C-B2B1-3A7686F1DC79}" type="slidenum">
              <a:rPr kumimoji="0" lang="en-US" sz="1050" b="0" i="0" u="none" strike="noStrike" kern="1200" cap="none" spc="0" normalizeH="0" baseline="0" noProof="0" smtClean="0">
                <a:ln>
                  <a:noFill/>
                </a:ln>
                <a:solidFill>
                  <a:srgbClr val="181823">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181823">
                  <a:tint val="75000"/>
                </a:srgbClr>
              </a:solidFill>
              <a:effectLst/>
              <a:uLnTx/>
              <a:uFillTx/>
              <a:latin typeface="Arial" panose="020B0604020202020204"/>
              <a:ea typeface="+mn-ea"/>
              <a:cs typeface="+mn-cs"/>
            </a:endParaRPr>
          </a:p>
        </p:txBody>
      </p:sp>
      <p:pic>
        <p:nvPicPr>
          <p:cNvPr id="7" name="Graphique 6">
            <a:extLst>
              <a:ext uri="{FF2B5EF4-FFF2-40B4-BE49-F238E27FC236}">
                <a16:creationId xmlns:a16="http://schemas.microsoft.com/office/drawing/2014/main" id="{8EC75FB8-10A0-4ADF-90EA-4CF34F5845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618" y="306539"/>
            <a:ext cx="1427670" cy="504878"/>
          </a:xfrm>
          <a:prstGeom prst="rect">
            <a:avLst/>
          </a:prstGeom>
        </p:spPr>
      </p:pic>
      <p:sp>
        <p:nvSpPr>
          <p:cNvPr id="8" name="Título 1">
            <a:extLst>
              <a:ext uri="{FF2B5EF4-FFF2-40B4-BE49-F238E27FC236}">
                <a16:creationId xmlns:a16="http://schemas.microsoft.com/office/drawing/2014/main" id="{985D509C-0CDF-4263-9DEF-9E86DF0F397B}"/>
              </a:ext>
            </a:extLst>
          </p:cNvPr>
          <p:cNvSpPr txBox="1">
            <a:spLocks/>
          </p:cNvSpPr>
          <p:nvPr/>
        </p:nvSpPr>
        <p:spPr>
          <a:xfrm>
            <a:off x="5712069" y="997418"/>
            <a:ext cx="6245469" cy="48631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r>
              <a:rPr lang="pt-BR" sz="4800" dirty="0">
                <a:solidFill>
                  <a:srgbClr val="470054"/>
                </a:solidFill>
              </a:rPr>
              <a:t>O objetivo da MCR2030</a:t>
            </a:r>
          </a:p>
          <a:p>
            <a:endParaRPr lang="pt-BR" sz="3200" dirty="0">
              <a:solidFill>
                <a:srgbClr val="470054"/>
              </a:solidFill>
            </a:endParaRPr>
          </a:p>
          <a:p>
            <a:r>
              <a:rPr lang="pt-BR" sz="2800" dirty="0">
                <a:solidFill>
                  <a:srgbClr val="470054"/>
                </a:solidFill>
              </a:rPr>
              <a:t>Alcançar as metas estabelecidas no Marco de Sendai a nível local </a:t>
            </a:r>
          </a:p>
          <a:p>
            <a:endParaRPr lang="pt-BR" sz="2800" dirty="0">
              <a:solidFill>
                <a:srgbClr val="470054"/>
              </a:solidFill>
            </a:endParaRPr>
          </a:p>
          <a:p>
            <a:r>
              <a:rPr lang="pt-BR" sz="2800" dirty="0">
                <a:solidFill>
                  <a:srgbClr val="470054"/>
                </a:solidFill>
              </a:rPr>
              <a:t>Em alinhamento com a Agenda 2030, com a Nova Agenda Urbana, com os Acordos de Paris, e com o ODS 11.</a:t>
            </a:r>
          </a:p>
        </p:txBody>
      </p:sp>
    </p:spTree>
    <p:extLst>
      <p:ext uri="{BB962C8B-B14F-4D97-AF65-F5344CB8AC3E}">
        <p14:creationId xmlns:p14="http://schemas.microsoft.com/office/powerpoint/2010/main" val="398047110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1136A29-9378-4559-A3B1-FFD63A853124}"/>
              </a:ext>
            </a:extLst>
          </p:cNvPr>
          <p:cNvSpPr>
            <a:spLocks noGrp="1"/>
          </p:cNvSpPr>
          <p:nvPr>
            <p:ph type="sldNum" sz="quarter" idx="10"/>
          </p:nvPr>
        </p:nvSpPr>
        <p:spPr>
          <a:prstGeom prst="rect">
            <a:avLst/>
          </a:prstGeom>
        </p:spPr>
        <p:txBody>
          <a:bodyPr vert="horz" lIns="82931" tIns="41465" rIns="82931" bIns="41465" rtlCol="0" anchor="ctr"/>
          <a:lstStyle>
            <a:defPPr>
              <a:defRPr lang="en-US"/>
            </a:defPPr>
            <a:lvl1pPr marL="0" algn="r" defTabSz="414635" rtl="0" eaLnBrk="1" latinLnBrk="0" hangingPunct="1">
              <a:defRPr sz="952" kern="1200">
                <a:solidFill>
                  <a:schemeClr val="tx1">
                    <a:tint val="75000"/>
                  </a:schemeClr>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a:lstStyle>
          <a:p>
            <a:pPr fontAlgn="base">
              <a:spcBef>
                <a:spcPct val="0"/>
              </a:spcBef>
              <a:spcAft>
                <a:spcPct val="0"/>
              </a:spcAft>
              <a:defRPr/>
            </a:pPr>
            <a:fld id="{A8DDCED1-DAC3-C14C-B2B1-3A7686F1DC79}" type="slidenum">
              <a:rPr lang="en-US">
                <a:solidFill>
                  <a:srgbClr val="294A64">
                    <a:tint val="75000"/>
                  </a:srgbClr>
                </a:solidFill>
                <a:latin typeface="Roboto"/>
                <a:ea typeface="ＭＳ Ｐゴシック"/>
                <a:cs typeface="Arial"/>
              </a:rPr>
              <a:pPr fontAlgn="base">
                <a:spcBef>
                  <a:spcPct val="0"/>
                </a:spcBef>
                <a:spcAft>
                  <a:spcPct val="0"/>
                </a:spcAft>
                <a:defRPr/>
              </a:pPr>
              <a:t>13</a:t>
            </a:fld>
            <a:endParaRPr lang="en-US">
              <a:solidFill>
                <a:srgbClr val="294A64">
                  <a:tint val="75000"/>
                </a:srgbClr>
              </a:solidFill>
              <a:latin typeface="Roboto"/>
              <a:ea typeface="ＭＳ Ｐゴシック"/>
              <a:cs typeface="Arial"/>
            </a:endParaRPr>
          </a:p>
        </p:txBody>
      </p:sp>
      <p:grpSp>
        <p:nvGrpSpPr>
          <p:cNvPr id="3" name="Groupe 2">
            <a:extLst>
              <a:ext uri="{FF2B5EF4-FFF2-40B4-BE49-F238E27FC236}">
                <a16:creationId xmlns:a16="http://schemas.microsoft.com/office/drawing/2014/main" id="{D4187C6E-0241-4286-8515-DD5277587F02}"/>
              </a:ext>
            </a:extLst>
          </p:cNvPr>
          <p:cNvGrpSpPr/>
          <p:nvPr/>
        </p:nvGrpSpPr>
        <p:grpSpPr>
          <a:xfrm>
            <a:off x="389166" y="882370"/>
            <a:ext cx="10926401" cy="5558834"/>
            <a:chOff x="-121932" y="1214209"/>
            <a:chExt cx="10926973" cy="5559126"/>
          </a:xfrm>
        </p:grpSpPr>
        <p:pic>
          <p:nvPicPr>
            <p:cNvPr id="5" name="Imagen 1">
              <a:extLst>
                <a:ext uri="{FF2B5EF4-FFF2-40B4-BE49-F238E27FC236}">
                  <a16:creationId xmlns:a16="http://schemas.microsoft.com/office/drawing/2014/main" id="{2D1F8F0D-7860-4C13-9CCC-303CD3980687}"/>
                </a:ext>
              </a:extLst>
            </p:cNvPr>
            <p:cNvPicPr/>
            <p:nvPr/>
          </p:nvPicPr>
          <p:blipFill>
            <a:blip r:embed="rId2">
              <a:extLst>
                <a:ext uri="{28A0092B-C50C-407E-A947-70E740481C1C}">
                  <a14:useLocalDpi xmlns:a14="http://schemas.microsoft.com/office/drawing/2010/main" val="0"/>
                </a:ext>
              </a:extLst>
            </a:blip>
            <a:stretch>
              <a:fillRect/>
            </a:stretch>
          </p:blipFill>
          <p:spPr>
            <a:xfrm>
              <a:off x="491668" y="1214209"/>
              <a:ext cx="10313373" cy="5559126"/>
            </a:xfrm>
            <a:prstGeom prst="rect">
              <a:avLst/>
            </a:prstGeom>
          </p:spPr>
        </p:pic>
        <p:sp>
          <p:nvSpPr>
            <p:cNvPr id="2" name="ZoneTexte 1">
              <a:extLst>
                <a:ext uri="{FF2B5EF4-FFF2-40B4-BE49-F238E27FC236}">
                  <a16:creationId xmlns:a16="http://schemas.microsoft.com/office/drawing/2014/main" id="{F9BD3C3F-06E7-4826-BBBF-CC5CC67754EF}"/>
                </a:ext>
              </a:extLst>
            </p:cNvPr>
            <p:cNvSpPr txBox="1"/>
            <p:nvPr/>
          </p:nvSpPr>
          <p:spPr>
            <a:xfrm>
              <a:off x="-121932" y="1722658"/>
              <a:ext cx="2278228" cy="738446"/>
            </a:xfrm>
            <a:prstGeom prst="rect">
              <a:avLst/>
            </a:prstGeom>
            <a:solidFill>
              <a:schemeClr val="bg1"/>
            </a:solidFill>
          </p:spPr>
          <p:txBody>
            <a:bodyPr wrap="square" rtlCol="0">
              <a:spAutoFit/>
            </a:bodyPr>
            <a:lstStyle/>
            <a:p>
              <a:pPr algn="ctr" defTabSz="945886" fontAlgn="base">
                <a:spcBef>
                  <a:spcPct val="0"/>
                </a:spcBef>
                <a:spcAft>
                  <a:spcPct val="0"/>
                </a:spcAft>
                <a:defRPr/>
              </a:pPr>
              <a:r>
                <a:rPr lang="pt-BR" sz="2099" b="1" dirty="0">
                  <a:solidFill>
                    <a:srgbClr val="294A64"/>
                  </a:solidFill>
                  <a:latin typeface="Roboto" panose="02000000000000000000" pitchFamily="2" charset="0"/>
                  <a:ea typeface="Roboto" panose="02000000000000000000" pitchFamily="2" charset="0"/>
                </a:rPr>
                <a:t>Governança</a:t>
              </a:r>
            </a:p>
            <a:p>
              <a:pPr algn="ctr" defTabSz="945886" fontAlgn="base">
                <a:spcBef>
                  <a:spcPct val="0"/>
                </a:spcBef>
                <a:spcAft>
                  <a:spcPct val="0"/>
                </a:spcAft>
                <a:defRPr/>
              </a:pPr>
              <a:endParaRPr lang="pt-BR" sz="2099" b="1" dirty="0">
                <a:solidFill>
                  <a:srgbClr val="294A64"/>
                </a:solidFill>
                <a:latin typeface="Roboto" panose="02000000000000000000" pitchFamily="2" charset="0"/>
                <a:ea typeface="Roboto" panose="02000000000000000000" pitchFamily="2" charset="0"/>
              </a:endParaRPr>
            </a:p>
          </p:txBody>
        </p:sp>
        <p:sp>
          <p:nvSpPr>
            <p:cNvPr id="7" name="ZoneTexte 6">
              <a:extLst>
                <a:ext uri="{FF2B5EF4-FFF2-40B4-BE49-F238E27FC236}">
                  <a16:creationId xmlns:a16="http://schemas.microsoft.com/office/drawing/2014/main" id="{E1BAC44C-3EC1-4F27-BAC0-F6D7F257EA2D}"/>
                </a:ext>
              </a:extLst>
            </p:cNvPr>
            <p:cNvSpPr txBox="1"/>
            <p:nvPr/>
          </p:nvSpPr>
          <p:spPr>
            <a:xfrm>
              <a:off x="-42000" y="3691067"/>
              <a:ext cx="2198296" cy="738446"/>
            </a:xfrm>
            <a:prstGeom prst="rect">
              <a:avLst/>
            </a:prstGeom>
            <a:solidFill>
              <a:schemeClr val="bg1"/>
            </a:solidFill>
          </p:spPr>
          <p:txBody>
            <a:bodyPr wrap="square" rtlCol="0">
              <a:spAutoFit/>
            </a:bodyPr>
            <a:lstStyle/>
            <a:p>
              <a:pPr algn="ctr" defTabSz="945886" fontAlgn="base">
                <a:spcBef>
                  <a:spcPct val="0"/>
                </a:spcBef>
                <a:spcAft>
                  <a:spcPct val="0"/>
                </a:spcAft>
                <a:defRPr/>
              </a:pPr>
              <a:r>
                <a:rPr lang="pt-BR" sz="2099" b="1" dirty="0">
                  <a:solidFill>
                    <a:srgbClr val="294A64"/>
                  </a:solidFill>
                  <a:latin typeface="Roboto" panose="02000000000000000000" pitchFamily="2" charset="0"/>
                  <a:ea typeface="Roboto" panose="02000000000000000000" pitchFamily="2" charset="0"/>
                </a:rPr>
                <a:t>Preparação e Planejamento</a:t>
              </a:r>
            </a:p>
          </p:txBody>
        </p:sp>
        <p:sp>
          <p:nvSpPr>
            <p:cNvPr id="8" name="ZoneTexte 7">
              <a:extLst>
                <a:ext uri="{FF2B5EF4-FFF2-40B4-BE49-F238E27FC236}">
                  <a16:creationId xmlns:a16="http://schemas.microsoft.com/office/drawing/2014/main" id="{C702945D-3955-4AA6-9286-EDFA83F2EFA0}"/>
                </a:ext>
              </a:extLst>
            </p:cNvPr>
            <p:cNvSpPr txBox="1"/>
            <p:nvPr/>
          </p:nvSpPr>
          <p:spPr>
            <a:xfrm>
              <a:off x="18560" y="5582831"/>
              <a:ext cx="2137736" cy="738446"/>
            </a:xfrm>
            <a:prstGeom prst="rect">
              <a:avLst/>
            </a:prstGeom>
            <a:solidFill>
              <a:schemeClr val="bg1"/>
            </a:solidFill>
          </p:spPr>
          <p:txBody>
            <a:bodyPr wrap="square" rtlCol="0">
              <a:spAutoFit/>
            </a:bodyPr>
            <a:lstStyle/>
            <a:p>
              <a:pPr algn="ctr" defTabSz="945886" fontAlgn="base">
                <a:spcBef>
                  <a:spcPct val="0"/>
                </a:spcBef>
                <a:spcAft>
                  <a:spcPct val="0"/>
                </a:spcAft>
                <a:defRPr/>
              </a:pPr>
              <a:r>
                <a:rPr lang="pt-BR" sz="2099" b="1" dirty="0">
                  <a:solidFill>
                    <a:srgbClr val="294A64"/>
                  </a:solidFill>
                  <a:latin typeface="Roboto" panose="02000000000000000000" pitchFamily="2" charset="0"/>
                  <a:ea typeface="Roboto" panose="02000000000000000000" pitchFamily="2" charset="0"/>
                </a:rPr>
                <a:t>Resposta e Recuperação</a:t>
              </a:r>
            </a:p>
          </p:txBody>
        </p:sp>
        <p:sp>
          <p:nvSpPr>
            <p:cNvPr id="9" name="ZoneTexte 8">
              <a:extLst>
                <a:ext uri="{FF2B5EF4-FFF2-40B4-BE49-F238E27FC236}">
                  <a16:creationId xmlns:a16="http://schemas.microsoft.com/office/drawing/2014/main" id="{4796DE98-9957-4AE6-8148-823B694F0BD3}"/>
                </a:ext>
              </a:extLst>
            </p:cNvPr>
            <p:cNvSpPr txBox="1"/>
            <p:nvPr/>
          </p:nvSpPr>
          <p:spPr>
            <a:xfrm>
              <a:off x="2341678" y="1414561"/>
              <a:ext cx="2824682"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1. Organizar para a resiliência a desastres </a:t>
              </a:r>
            </a:p>
          </p:txBody>
        </p:sp>
        <p:sp>
          <p:nvSpPr>
            <p:cNvPr id="10" name="ZoneTexte 9">
              <a:extLst>
                <a:ext uri="{FF2B5EF4-FFF2-40B4-BE49-F238E27FC236}">
                  <a16:creationId xmlns:a16="http://schemas.microsoft.com/office/drawing/2014/main" id="{AEAD88C5-4D59-466E-9A68-3B50D5DE395C}"/>
                </a:ext>
              </a:extLst>
            </p:cNvPr>
            <p:cNvSpPr txBox="1"/>
            <p:nvPr/>
          </p:nvSpPr>
          <p:spPr>
            <a:xfrm>
              <a:off x="2341678" y="1906409"/>
              <a:ext cx="3175202"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2. Identificar, compreender e usar cenários de riscos atuais e futuros</a:t>
              </a:r>
            </a:p>
          </p:txBody>
        </p:sp>
        <p:sp>
          <p:nvSpPr>
            <p:cNvPr id="11" name="ZoneTexte 10">
              <a:extLst>
                <a:ext uri="{FF2B5EF4-FFF2-40B4-BE49-F238E27FC236}">
                  <a16:creationId xmlns:a16="http://schemas.microsoft.com/office/drawing/2014/main" id="{08617069-562F-4151-B222-D88AB176653E}"/>
                </a:ext>
              </a:extLst>
            </p:cNvPr>
            <p:cNvSpPr txBox="1"/>
            <p:nvPr/>
          </p:nvSpPr>
          <p:spPr>
            <a:xfrm>
              <a:off x="2341678" y="2383314"/>
              <a:ext cx="3403802"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3. Fortalecer a capacidade financeira para resiliência</a:t>
              </a:r>
            </a:p>
          </p:txBody>
        </p:sp>
        <p:sp>
          <p:nvSpPr>
            <p:cNvPr id="12" name="ZoneTexte 11">
              <a:extLst>
                <a:ext uri="{FF2B5EF4-FFF2-40B4-BE49-F238E27FC236}">
                  <a16:creationId xmlns:a16="http://schemas.microsoft.com/office/drawing/2014/main" id="{6F6894D6-C2B1-4290-9CFD-B0512D0DD759}"/>
                </a:ext>
              </a:extLst>
            </p:cNvPr>
            <p:cNvSpPr txBox="1"/>
            <p:nvPr/>
          </p:nvSpPr>
          <p:spPr>
            <a:xfrm>
              <a:off x="2375445" y="3207550"/>
              <a:ext cx="3378301"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4. Prosseguir com o design e desenvolvimento urbanos resilientes</a:t>
              </a:r>
            </a:p>
          </p:txBody>
        </p:sp>
        <p:sp>
          <p:nvSpPr>
            <p:cNvPr id="13" name="ZoneTexte 12">
              <a:extLst>
                <a:ext uri="{FF2B5EF4-FFF2-40B4-BE49-F238E27FC236}">
                  <a16:creationId xmlns:a16="http://schemas.microsoft.com/office/drawing/2014/main" id="{225360AF-6597-4A3B-910A-7F384D31EBAE}"/>
                </a:ext>
              </a:extLst>
            </p:cNvPr>
            <p:cNvSpPr txBox="1"/>
            <p:nvPr/>
          </p:nvSpPr>
          <p:spPr>
            <a:xfrm>
              <a:off x="2375445" y="3691067"/>
              <a:ext cx="4467315"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5. Proteger as zonas naturais para aumentar as funções protetoras oferecidas pelos ecossistemas naturais </a:t>
              </a:r>
            </a:p>
          </p:txBody>
        </p:sp>
        <p:sp>
          <p:nvSpPr>
            <p:cNvPr id="14" name="ZoneTexte 13">
              <a:extLst>
                <a:ext uri="{FF2B5EF4-FFF2-40B4-BE49-F238E27FC236}">
                  <a16:creationId xmlns:a16="http://schemas.microsoft.com/office/drawing/2014/main" id="{909188E2-A37A-4205-9105-AE12FF479B97}"/>
                </a:ext>
              </a:extLst>
            </p:cNvPr>
            <p:cNvSpPr txBox="1"/>
            <p:nvPr/>
          </p:nvSpPr>
          <p:spPr>
            <a:xfrm>
              <a:off x="2375444" y="4200700"/>
              <a:ext cx="4677388" cy="292403"/>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6. Fortalecer a capacidade institucional para a resiliência</a:t>
              </a:r>
            </a:p>
          </p:txBody>
        </p:sp>
        <p:sp>
          <p:nvSpPr>
            <p:cNvPr id="15" name="ZoneTexte 14">
              <a:extLst>
                <a:ext uri="{FF2B5EF4-FFF2-40B4-BE49-F238E27FC236}">
                  <a16:creationId xmlns:a16="http://schemas.microsoft.com/office/drawing/2014/main" id="{8F3C4F03-74AC-4196-AB37-C8DDFF68C4AA}"/>
                </a:ext>
              </a:extLst>
            </p:cNvPr>
            <p:cNvSpPr txBox="1"/>
            <p:nvPr/>
          </p:nvSpPr>
          <p:spPr>
            <a:xfrm>
              <a:off x="2375445" y="4529815"/>
              <a:ext cx="4177755"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7. Compreender e fortalecer a capacidade social para a resiliência</a:t>
              </a:r>
            </a:p>
          </p:txBody>
        </p:sp>
        <p:sp>
          <p:nvSpPr>
            <p:cNvPr id="16" name="ZoneTexte 15">
              <a:extLst>
                <a:ext uri="{FF2B5EF4-FFF2-40B4-BE49-F238E27FC236}">
                  <a16:creationId xmlns:a16="http://schemas.microsoft.com/office/drawing/2014/main" id="{E962F0FC-91B1-44DB-8D0A-92735BF585E7}"/>
                </a:ext>
              </a:extLst>
            </p:cNvPr>
            <p:cNvSpPr txBox="1"/>
            <p:nvPr/>
          </p:nvSpPr>
          <p:spPr>
            <a:xfrm>
              <a:off x="2341679" y="5021863"/>
              <a:ext cx="3937202" cy="292403"/>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8. Aumentar a resiliência das infraestruturas</a:t>
              </a:r>
            </a:p>
          </p:txBody>
        </p:sp>
        <p:sp>
          <p:nvSpPr>
            <p:cNvPr id="17" name="ZoneTexte 16">
              <a:extLst>
                <a:ext uri="{FF2B5EF4-FFF2-40B4-BE49-F238E27FC236}">
                  <a16:creationId xmlns:a16="http://schemas.microsoft.com/office/drawing/2014/main" id="{259C123C-A176-4600-9536-9DA7D53C486F}"/>
                </a:ext>
              </a:extLst>
            </p:cNvPr>
            <p:cNvSpPr txBox="1"/>
            <p:nvPr/>
          </p:nvSpPr>
          <p:spPr>
            <a:xfrm>
              <a:off x="2341678" y="5582831"/>
              <a:ext cx="3175202"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9. Garantir a preparação e a resposta eficazes a desastres</a:t>
              </a:r>
            </a:p>
          </p:txBody>
        </p:sp>
        <p:sp>
          <p:nvSpPr>
            <p:cNvPr id="18" name="ZoneTexte 17">
              <a:extLst>
                <a:ext uri="{FF2B5EF4-FFF2-40B4-BE49-F238E27FC236}">
                  <a16:creationId xmlns:a16="http://schemas.microsoft.com/office/drawing/2014/main" id="{A026FD86-2D6D-4D7C-BE80-49DAC14FDFCA}"/>
                </a:ext>
              </a:extLst>
            </p:cNvPr>
            <p:cNvSpPr txBox="1"/>
            <p:nvPr/>
          </p:nvSpPr>
          <p:spPr>
            <a:xfrm>
              <a:off x="2341678" y="6014265"/>
              <a:ext cx="2961842" cy="492469"/>
            </a:xfrm>
            <a:prstGeom prst="rect">
              <a:avLst/>
            </a:prstGeom>
            <a:solidFill>
              <a:schemeClr val="bg1"/>
            </a:solidFill>
          </p:spPr>
          <p:txBody>
            <a:bodyPr wrap="square" rtlCol="0">
              <a:spAutoFit/>
            </a:bodyPr>
            <a:lstStyle/>
            <a:p>
              <a:pPr defTabSz="945886" fontAlgn="base">
                <a:spcBef>
                  <a:spcPct val="0"/>
                </a:spcBef>
                <a:spcAft>
                  <a:spcPct val="0"/>
                </a:spcAft>
                <a:defRPr/>
              </a:pPr>
              <a:r>
                <a:rPr lang="pt-BR" sz="1300" dirty="0">
                  <a:solidFill>
                    <a:srgbClr val="6C0082"/>
                  </a:solidFill>
                  <a:latin typeface="Roboto" panose="02000000000000000000" pitchFamily="2" charset="0"/>
                  <a:ea typeface="Roboto" panose="02000000000000000000" pitchFamily="2" charset="0"/>
                </a:rPr>
                <a:t>10. Acelerar a recuperação e reconstruir melhor</a:t>
              </a:r>
            </a:p>
          </p:txBody>
        </p:sp>
        <p:sp>
          <p:nvSpPr>
            <p:cNvPr id="19" name="ZoneTexte 18">
              <a:extLst>
                <a:ext uri="{FF2B5EF4-FFF2-40B4-BE49-F238E27FC236}">
                  <a16:creationId xmlns:a16="http://schemas.microsoft.com/office/drawing/2014/main" id="{C450C429-9B8D-4BCA-A6C5-848F16D53032}"/>
                </a:ext>
              </a:extLst>
            </p:cNvPr>
            <p:cNvSpPr txBox="1"/>
            <p:nvPr/>
          </p:nvSpPr>
          <p:spPr>
            <a:xfrm rot="3446141">
              <a:off x="7433428" y="3812070"/>
              <a:ext cx="3175202" cy="831041"/>
            </a:xfrm>
            <a:prstGeom prst="rect">
              <a:avLst/>
            </a:prstGeom>
            <a:solidFill>
              <a:srgbClr val="000000"/>
            </a:solidFill>
          </p:spPr>
          <p:txBody>
            <a:bodyPr wrap="square" rtlCol="0">
              <a:spAutoFit/>
            </a:bodyPr>
            <a:lstStyle/>
            <a:p>
              <a:pPr defTabSz="945886" fontAlgn="base">
                <a:spcBef>
                  <a:spcPct val="0"/>
                </a:spcBef>
                <a:spcAft>
                  <a:spcPct val="0"/>
                </a:spcAft>
                <a:defRPr/>
              </a:pPr>
              <a:r>
                <a:rPr lang="fr-FR" sz="1600" b="1" dirty="0">
                  <a:solidFill>
                    <a:prstClr val="white"/>
                  </a:solidFill>
                  <a:latin typeface="Roboto" panose="02000000000000000000" pitchFamily="2" charset="0"/>
                  <a:ea typeface="Roboto" panose="02000000000000000000" pitchFamily="2" charset="0"/>
                </a:rPr>
                <a:t>PLANO LOCAL / ESTRATÉGIA DE RESIILIÊNCIA / PLANO DE AÇÃO</a:t>
              </a:r>
            </a:p>
          </p:txBody>
        </p:sp>
      </p:grpSp>
      <p:pic>
        <p:nvPicPr>
          <p:cNvPr id="21" name="Graphique 7">
            <a:extLst>
              <a:ext uri="{FF2B5EF4-FFF2-40B4-BE49-F238E27FC236}">
                <a16:creationId xmlns:a16="http://schemas.microsoft.com/office/drawing/2014/main" id="{0936A528-469C-1479-175C-46BB13867A6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732680" y="306394"/>
            <a:ext cx="1107449" cy="391932"/>
          </a:xfrm>
          <a:prstGeom prst="rect">
            <a:avLst/>
          </a:prstGeom>
        </p:spPr>
      </p:pic>
      <p:sp>
        <p:nvSpPr>
          <p:cNvPr id="22" name="ZoneTexte 21">
            <a:extLst>
              <a:ext uri="{FF2B5EF4-FFF2-40B4-BE49-F238E27FC236}">
                <a16:creationId xmlns:a16="http://schemas.microsoft.com/office/drawing/2014/main" id="{2989E790-4D12-B7DF-F28C-6D71CB2F8B19}"/>
              </a:ext>
            </a:extLst>
          </p:cNvPr>
          <p:cNvSpPr txBox="1"/>
          <p:nvPr/>
        </p:nvSpPr>
        <p:spPr>
          <a:xfrm>
            <a:off x="-6124" y="297869"/>
            <a:ext cx="9962607" cy="523220"/>
          </a:xfrm>
          <a:prstGeom prst="rect">
            <a:avLst/>
          </a:prstGeom>
          <a:noFill/>
        </p:spPr>
        <p:txBody>
          <a:bodyPr wrap="square">
            <a:spAutoFit/>
          </a:bodyPr>
          <a:lstStyle/>
          <a:p>
            <a:pPr algn="ctr" defTabSz="945886" fontAlgn="base">
              <a:spcBef>
                <a:spcPct val="0"/>
              </a:spcBef>
              <a:spcAft>
                <a:spcPct val="0"/>
              </a:spcAft>
              <a:defRPr/>
            </a:pPr>
            <a:r>
              <a:rPr lang="pt-BR" sz="2800" b="1" dirty="0">
                <a:solidFill>
                  <a:srgbClr val="0C4F85"/>
                </a:solidFill>
                <a:latin typeface="Roboto Black" panose="02000000000000000000" pitchFamily="2" charset="0"/>
                <a:ea typeface="Roboto Black" panose="02000000000000000000" pitchFamily="2" charset="0"/>
              </a:rPr>
              <a:t>10 Princípios do UNDRR para construir cidades resilientes</a:t>
            </a:r>
            <a:endParaRPr lang="fr-FR" sz="2800" b="1" dirty="0">
              <a:solidFill>
                <a:srgbClr val="0C4F85"/>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456256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5EAB87-8DB9-4CD2-8512-53C55982FC61}"/>
              </a:ext>
            </a:extLst>
          </p:cNvPr>
          <p:cNvSpPr/>
          <p:nvPr/>
        </p:nvSpPr>
        <p:spPr>
          <a:xfrm>
            <a:off x="10986040" y="2430631"/>
            <a:ext cx="914400" cy="769441"/>
          </a:xfrm>
          <a:prstGeom prst="rect">
            <a:avLst/>
          </a:prstGeom>
          <a:solidFill>
            <a:srgbClr val="461853"/>
          </a:solidFill>
        </p:spPr>
        <p:txBody>
          <a:bodyPr wrap="square" lIns="91440" tIns="45720" rIns="91440" bIns="45720" rtlCol="0" anchor="ctr">
            <a:spAutoFit/>
          </a:bodyPr>
          <a:lstStyle/>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a:p>
            <a:pPr marL="342900" indent="-342900" algn="just">
              <a:buFont typeface="Arial" panose="020B0604020202020204" pitchFamily="34" charset="0"/>
              <a:buChar char="•"/>
            </a:pPr>
            <a:endParaRPr lang="fr-FR" sz="400">
              <a:solidFill>
                <a:schemeClr val="bg1"/>
              </a:solidFill>
              <a:latin typeface="Roboto"/>
              <a:ea typeface="Roboto"/>
            </a:endParaRPr>
          </a:p>
        </p:txBody>
      </p:sp>
      <p:sp>
        <p:nvSpPr>
          <p:cNvPr id="5" name="Rectangle 4">
            <a:extLst>
              <a:ext uri="{FF2B5EF4-FFF2-40B4-BE49-F238E27FC236}">
                <a16:creationId xmlns:a16="http://schemas.microsoft.com/office/drawing/2014/main" id="{A8ECAED9-B496-4C17-86F4-72E119C80D57}"/>
              </a:ext>
            </a:extLst>
          </p:cNvPr>
          <p:cNvSpPr/>
          <p:nvPr/>
        </p:nvSpPr>
        <p:spPr>
          <a:xfrm>
            <a:off x="378445" y="2463481"/>
            <a:ext cx="11063468" cy="629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adroTexto 5">
            <a:extLst>
              <a:ext uri="{FF2B5EF4-FFF2-40B4-BE49-F238E27FC236}">
                <a16:creationId xmlns:a16="http://schemas.microsoft.com/office/drawing/2014/main" id="{99181CA3-9F86-4F48-BD5B-6A7C2679AE7E}"/>
              </a:ext>
            </a:extLst>
          </p:cNvPr>
          <p:cNvSpPr txBox="1"/>
          <p:nvPr/>
        </p:nvSpPr>
        <p:spPr>
          <a:xfrm>
            <a:off x="4135271" y="3061835"/>
            <a:ext cx="7763842" cy="2369880"/>
          </a:xfrm>
          <a:prstGeom prst="rect">
            <a:avLst/>
          </a:prstGeom>
          <a:solidFill>
            <a:srgbClr val="461853"/>
          </a:solidFill>
        </p:spPr>
        <p:txBody>
          <a:bodyPr wrap="square" lIns="91440" tIns="45720" rIns="91440" bIns="45720" rtlCol="0" anchor="ctr">
            <a:spAutoFit/>
          </a:bodyPr>
          <a:lstStyle/>
          <a:p>
            <a:pPr marL="342900" indent="-342900" algn="just">
              <a:buFont typeface="Arial" panose="020B0604020202020204" pitchFamily="34" charset="0"/>
              <a:buChar char="•"/>
              <a:defRPr/>
            </a:pPr>
            <a:endParaRPr lang="en-US" sz="400" dirty="0">
              <a:solidFill>
                <a:schemeClr val="bg1"/>
              </a:solidFill>
              <a:latin typeface="Roboto"/>
              <a:ea typeface="Roboto"/>
            </a:endParaRPr>
          </a:p>
          <a:p>
            <a:pPr marL="342900" indent="-342900" algn="just">
              <a:buFont typeface="Arial" panose="020B0604020202020204" pitchFamily="34" charset="0"/>
              <a:buChar char="•"/>
              <a:defRPr/>
            </a:pPr>
            <a:r>
              <a:rPr lang="pt-BR" b="1" dirty="0">
                <a:solidFill>
                  <a:schemeClr val="accent5">
                    <a:lumMod val="60000"/>
                    <a:lumOff val="40000"/>
                  </a:schemeClr>
                </a:solidFill>
                <a:latin typeface="Roboto"/>
                <a:ea typeface="Roboto"/>
              </a:rPr>
              <a:t>Melhorar a compreensão das cidades </a:t>
            </a:r>
            <a:r>
              <a:rPr lang="pt-BR" dirty="0">
                <a:solidFill>
                  <a:schemeClr val="bg1"/>
                </a:solidFill>
                <a:latin typeface="Roboto"/>
                <a:ea typeface="Roboto"/>
              </a:rPr>
              <a:t>sobre seus riscos e promover conhecimentos, dados e a gestão integrada </a:t>
            </a:r>
            <a:r>
              <a:rPr lang="en-US" dirty="0">
                <a:solidFill>
                  <a:schemeClr val="bg1"/>
                </a:solidFill>
                <a:latin typeface="Roboto"/>
                <a:ea typeface="Roboto"/>
              </a:rPr>
              <a:t>(Etapa A).</a:t>
            </a:r>
          </a:p>
          <a:p>
            <a:pPr marL="342900" indent="-342900" algn="just">
              <a:buFont typeface="Arial" panose="020B0604020202020204" pitchFamily="34" charset="0"/>
              <a:buChar char="•"/>
              <a:defRPr/>
            </a:pPr>
            <a:endParaRPr lang="en-US" sz="1100" dirty="0">
              <a:solidFill>
                <a:schemeClr val="bg1"/>
              </a:solidFill>
              <a:latin typeface="Roboto"/>
              <a:ea typeface="Roboto"/>
            </a:endParaRPr>
          </a:p>
          <a:p>
            <a:pPr marL="342900" indent="-342900" algn="just">
              <a:buFont typeface="Arial" panose="020B0604020202020204" pitchFamily="34" charset="0"/>
              <a:buChar char="•"/>
              <a:defRPr/>
            </a:pPr>
            <a:r>
              <a:rPr lang="pt-BR" dirty="0">
                <a:solidFill>
                  <a:schemeClr val="bg1"/>
                </a:solidFill>
                <a:latin typeface="Roboto"/>
                <a:ea typeface="Roboto"/>
              </a:rPr>
              <a:t>Reforçar a capacidade das cidades de </a:t>
            </a:r>
            <a:r>
              <a:rPr lang="pt-BR" b="1" dirty="0">
                <a:solidFill>
                  <a:schemeClr val="accent1">
                    <a:lumMod val="60000"/>
                    <a:lumOff val="40000"/>
                  </a:schemeClr>
                </a:solidFill>
                <a:latin typeface="Roboto"/>
                <a:ea typeface="Roboto"/>
              </a:rPr>
              <a:t>desenvolver estratégias e planos locais de resiliência </a:t>
            </a:r>
            <a:r>
              <a:rPr lang="en-US" dirty="0">
                <a:solidFill>
                  <a:schemeClr val="bg1"/>
                </a:solidFill>
                <a:latin typeface="Roboto"/>
                <a:ea typeface="Roboto"/>
              </a:rPr>
              <a:t>(Etapa B).</a:t>
            </a:r>
          </a:p>
          <a:p>
            <a:pPr marL="342900" indent="-342900" algn="just">
              <a:buFont typeface="Arial" panose="020B0604020202020204" pitchFamily="34" charset="0"/>
              <a:buChar char="•"/>
              <a:defRPr/>
            </a:pPr>
            <a:endParaRPr lang="en-US" sz="1100" dirty="0">
              <a:solidFill>
                <a:schemeClr val="bg1"/>
              </a:solidFill>
              <a:latin typeface="Roboto"/>
              <a:ea typeface="Roboto"/>
            </a:endParaRPr>
          </a:p>
          <a:p>
            <a:pPr marL="342900" indent="-342900" algn="just">
              <a:buFont typeface="Arial" panose="020B0604020202020204" pitchFamily="34" charset="0"/>
              <a:buChar char="•"/>
              <a:defRPr/>
            </a:pPr>
            <a:r>
              <a:rPr lang="pt-BR" b="1" dirty="0">
                <a:solidFill>
                  <a:schemeClr val="accent6">
                    <a:lumMod val="60000"/>
                    <a:lumOff val="40000"/>
                  </a:schemeClr>
                </a:solidFill>
                <a:latin typeface="Roboto"/>
                <a:ea typeface="Roboto"/>
              </a:rPr>
              <a:t>Apoiar as cidades na implementação</a:t>
            </a:r>
            <a:r>
              <a:rPr lang="pt-BR" b="1" dirty="0">
                <a:solidFill>
                  <a:schemeClr val="accent5">
                    <a:lumMod val="60000"/>
                    <a:lumOff val="40000"/>
                  </a:schemeClr>
                </a:solidFill>
                <a:latin typeface="Roboto"/>
                <a:ea typeface="Roboto"/>
              </a:rPr>
              <a:t> </a:t>
            </a:r>
            <a:r>
              <a:rPr lang="pt-BR" dirty="0">
                <a:solidFill>
                  <a:schemeClr val="bg1"/>
                </a:solidFill>
                <a:latin typeface="Roboto"/>
                <a:ea typeface="Roboto"/>
              </a:rPr>
              <a:t>de suas estratégias e planos locais de resiliência </a:t>
            </a:r>
            <a:r>
              <a:rPr lang="en-US" dirty="0">
                <a:solidFill>
                  <a:schemeClr val="bg1"/>
                </a:solidFill>
                <a:latin typeface="Roboto"/>
                <a:ea typeface="Roboto"/>
              </a:rPr>
              <a:t>(Etapa C).</a:t>
            </a:r>
          </a:p>
          <a:p>
            <a:pPr marL="342900" indent="-342900" algn="just">
              <a:buFont typeface="Arial" panose="020B0604020202020204" pitchFamily="34" charset="0"/>
              <a:buChar char="•"/>
              <a:defRPr/>
            </a:pPr>
            <a:endParaRPr lang="en-US" sz="1400" dirty="0">
              <a:solidFill>
                <a:schemeClr val="bg1"/>
              </a:solidFill>
              <a:latin typeface="Roboto"/>
              <a:ea typeface="Roboto"/>
            </a:endParaRPr>
          </a:p>
        </p:txBody>
      </p:sp>
      <p:sp>
        <p:nvSpPr>
          <p:cNvPr id="23" name="Rectángulo 4">
            <a:extLst>
              <a:ext uri="{FF2B5EF4-FFF2-40B4-BE49-F238E27FC236}">
                <a16:creationId xmlns:a16="http://schemas.microsoft.com/office/drawing/2014/main" id="{9224C330-DDC3-417F-8AB7-82E54573A928}"/>
              </a:ext>
            </a:extLst>
          </p:cNvPr>
          <p:cNvSpPr/>
          <p:nvPr/>
        </p:nvSpPr>
        <p:spPr>
          <a:xfrm>
            <a:off x="378445" y="2334602"/>
            <a:ext cx="3756828" cy="266717"/>
          </a:xfrm>
          <a:prstGeom prst="rect">
            <a:avLst/>
          </a:prstGeom>
          <a:solidFill>
            <a:srgbClr val="CBB9C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ángulo 6">
            <a:extLst>
              <a:ext uri="{FF2B5EF4-FFF2-40B4-BE49-F238E27FC236}">
                <a16:creationId xmlns:a16="http://schemas.microsoft.com/office/drawing/2014/main" id="{DE27B7C7-E12C-4010-9C8B-26885305E940}"/>
              </a:ext>
            </a:extLst>
          </p:cNvPr>
          <p:cNvSpPr/>
          <p:nvPr/>
        </p:nvSpPr>
        <p:spPr>
          <a:xfrm>
            <a:off x="4135273" y="2334604"/>
            <a:ext cx="7763842" cy="266715"/>
          </a:xfrm>
          <a:prstGeom prst="rect">
            <a:avLst/>
          </a:prstGeom>
          <a:solidFill>
            <a:srgbClr val="4618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Bocadillo: rectángulo 7">
            <a:extLst>
              <a:ext uri="{FF2B5EF4-FFF2-40B4-BE49-F238E27FC236}">
                <a16:creationId xmlns:a16="http://schemas.microsoft.com/office/drawing/2014/main" id="{CE48E6DE-98E8-47E5-8C39-6D7718607DE7}"/>
              </a:ext>
            </a:extLst>
          </p:cNvPr>
          <p:cNvSpPr/>
          <p:nvPr/>
        </p:nvSpPr>
        <p:spPr>
          <a:xfrm>
            <a:off x="364007" y="1723202"/>
            <a:ext cx="914400" cy="406882"/>
          </a:xfrm>
          <a:prstGeom prst="wedgeRectCallout">
            <a:avLst/>
          </a:prstGeom>
          <a:solidFill>
            <a:srgbClr val="D9D1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a:latin typeface="Roboto" pitchFamily="2" charset="0"/>
                <a:ea typeface="Roboto" pitchFamily="2" charset="0"/>
              </a:rPr>
              <a:t>2010</a:t>
            </a:r>
            <a:endParaRPr lang="en-US">
              <a:latin typeface="Roboto" pitchFamily="2" charset="0"/>
              <a:ea typeface="Roboto" pitchFamily="2" charset="0"/>
            </a:endParaRPr>
          </a:p>
        </p:txBody>
      </p:sp>
      <p:sp>
        <p:nvSpPr>
          <p:cNvPr id="32" name="Bocadillo: rectángulo 8">
            <a:extLst>
              <a:ext uri="{FF2B5EF4-FFF2-40B4-BE49-F238E27FC236}">
                <a16:creationId xmlns:a16="http://schemas.microsoft.com/office/drawing/2014/main" id="{13432346-67DC-40FB-AD07-B0BDF60268D0}"/>
              </a:ext>
            </a:extLst>
          </p:cNvPr>
          <p:cNvSpPr/>
          <p:nvPr/>
        </p:nvSpPr>
        <p:spPr>
          <a:xfrm>
            <a:off x="3845099" y="1723202"/>
            <a:ext cx="914400" cy="406882"/>
          </a:xfrm>
          <a:prstGeom prst="wedgeRectCallout">
            <a:avLst/>
          </a:prstGeom>
          <a:solidFill>
            <a:srgbClr val="8735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a:latin typeface="Roboto" pitchFamily="2" charset="0"/>
                <a:ea typeface="Roboto" pitchFamily="2" charset="0"/>
              </a:rPr>
              <a:t>2020</a:t>
            </a:r>
            <a:endParaRPr lang="en-US">
              <a:latin typeface="Roboto" pitchFamily="2" charset="0"/>
              <a:ea typeface="Roboto" pitchFamily="2" charset="0"/>
            </a:endParaRPr>
          </a:p>
        </p:txBody>
      </p:sp>
      <p:sp>
        <p:nvSpPr>
          <p:cNvPr id="40" name="Bocadillo: rectángulo 8">
            <a:extLst>
              <a:ext uri="{FF2B5EF4-FFF2-40B4-BE49-F238E27FC236}">
                <a16:creationId xmlns:a16="http://schemas.microsoft.com/office/drawing/2014/main" id="{93EC2BE3-A499-4B3B-9007-2BB29C537A71}"/>
              </a:ext>
            </a:extLst>
          </p:cNvPr>
          <p:cNvSpPr/>
          <p:nvPr/>
        </p:nvSpPr>
        <p:spPr>
          <a:xfrm flipH="1">
            <a:off x="10984713" y="1742218"/>
            <a:ext cx="914400" cy="406882"/>
          </a:xfrm>
          <a:prstGeom prst="wedgeRectCallout">
            <a:avLst/>
          </a:prstGeom>
          <a:solidFill>
            <a:srgbClr val="5D00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a:latin typeface="Roboto" pitchFamily="2" charset="0"/>
                <a:ea typeface="Roboto" pitchFamily="2" charset="0"/>
              </a:rPr>
              <a:t>2030</a:t>
            </a:r>
            <a:endParaRPr lang="en-US">
              <a:latin typeface="Roboto" pitchFamily="2" charset="0"/>
              <a:ea typeface="Roboto" pitchFamily="2" charset="0"/>
            </a:endParaRPr>
          </a:p>
        </p:txBody>
      </p:sp>
      <p:sp>
        <p:nvSpPr>
          <p:cNvPr id="42" name="CuadroTexto 5">
            <a:extLst>
              <a:ext uri="{FF2B5EF4-FFF2-40B4-BE49-F238E27FC236}">
                <a16:creationId xmlns:a16="http://schemas.microsoft.com/office/drawing/2014/main" id="{56DE3632-C385-43A2-BFB0-2AAC912D2F76}"/>
              </a:ext>
            </a:extLst>
          </p:cNvPr>
          <p:cNvSpPr txBox="1"/>
          <p:nvPr/>
        </p:nvSpPr>
        <p:spPr>
          <a:xfrm>
            <a:off x="378445" y="3026428"/>
            <a:ext cx="3756827" cy="2369880"/>
          </a:xfrm>
          <a:prstGeom prst="rect">
            <a:avLst/>
          </a:prstGeom>
          <a:solidFill>
            <a:srgbClr val="CBB9CF"/>
          </a:solidFill>
        </p:spPr>
        <p:txBody>
          <a:bodyPr wrap="square" lIns="91440" tIns="45720" rIns="91440" bIns="45720" rtlCol="0" anchor="t">
            <a:spAutoFit/>
          </a:bodyPr>
          <a:lstStyle/>
          <a:p>
            <a:pPr marL="285750" indent="-285750">
              <a:buFont typeface="Arial" panose="020B0604020202020204" pitchFamily="34" charset="0"/>
              <a:buChar char="•"/>
              <a:defRPr/>
            </a:pPr>
            <a:endParaRPr lang="en-US" sz="400" dirty="0">
              <a:latin typeface="Roboto"/>
              <a:ea typeface="Roboto"/>
            </a:endParaRPr>
          </a:p>
          <a:p>
            <a:pPr marL="342900" indent="-342900">
              <a:buFont typeface="Arial" panose="020B0604020202020204" pitchFamily="34" charset="0"/>
              <a:buChar char="•"/>
              <a:defRPr/>
            </a:pPr>
            <a:endParaRPr lang="en-US" dirty="0">
              <a:latin typeface="Roboto"/>
              <a:ea typeface="Roboto"/>
            </a:endParaRPr>
          </a:p>
          <a:p>
            <a:pPr marL="342900" indent="-342900">
              <a:buFont typeface="Arial" panose="020B0604020202020204" pitchFamily="34" charset="0"/>
              <a:buChar char="•"/>
              <a:defRPr/>
            </a:pPr>
            <a:r>
              <a:rPr lang="en-US" dirty="0">
                <a:latin typeface="Roboto"/>
                <a:ea typeface="Roboto"/>
              </a:rPr>
              <a:t>+4300 </a:t>
            </a:r>
            <a:r>
              <a:rPr lang="en-US" dirty="0" err="1">
                <a:latin typeface="Roboto"/>
                <a:ea typeface="Roboto"/>
              </a:rPr>
              <a:t>governos</a:t>
            </a:r>
            <a:r>
              <a:rPr lang="en-US" dirty="0">
                <a:latin typeface="Roboto"/>
                <a:ea typeface="Roboto"/>
              </a:rPr>
              <a:t> </a:t>
            </a:r>
            <a:r>
              <a:rPr lang="en-US" dirty="0" err="1">
                <a:latin typeface="Roboto"/>
                <a:ea typeface="Roboto"/>
              </a:rPr>
              <a:t>locais</a:t>
            </a:r>
            <a:r>
              <a:rPr lang="en-US" dirty="0">
                <a:latin typeface="Roboto"/>
                <a:ea typeface="Roboto"/>
              </a:rPr>
              <a:t> </a:t>
            </a:r>
            <a:r>
              <a:rPr lang="en-US" dirty="0" err="1">
                <a:latin typeface="Roboto"/>
                <a:ea typeface="Roboto"/>
              </a:rPr>
              <a:t>registrados</a:t>
            </a:r>
            <a:endParaRPr lang="en-US" dirty="0">
              <a:latin typeface="Roboto"/>
              <a:ea typeface="Roboto"/>
            </a:endParaRPr>
          </a:p>
          <a:p>
            <a:pPr marL="342900" indent="-342900">
              <a:buFont typeface="Arial" panose="020B0604020202020204" pitchFamily="34" charset="0"/>
              <a:buChar char="•"/>
              <a:defRPr/>
            </a:pPr>
            <a:r>
              <a:rPr lang="en-US" dirty="0" err="1">
                <a:latin typeface="Roboto"/>
                <a:ea typeface="Roboto"/>
              </a:rPr>
              <a:t>Foco</a:t>
            </a:r>
            <a:r>
              <a:rPr lang="en-US" dirty="0">
                <a:latin typeface="Roboto"/>
                <a:ea typeface="Roboto"/>
              </a:rPr>
              <a:t> </a:t>
            </a:r>
            <a:r>
              <a:rPr lang="en-US" dirty="0" err="1">
                <a:latin typeface="Roboto"/>
                <a:ea typeface="Roboto"/>
              </a:rPr>
              <a:t>na</a:t>
            </a:r>
            <a:r>
              <a:rPr lang="en-US" dirty="0">
                <a:latin typeface="Roboto"/>
                <a:ea typeface="Roboto"/>
              </a:rPr>
              <a:t> </a:t>
            </a:r>
            <a:r>
              <a:rPr lang="en-US" dirty="0" err="1">
                <a:latin typeface="Roboto"/>
                <a:ea typeface="Roboto"/>
              </a:rPr>
              <a:t>sensibilização</a:t>
            </a:r>
            <a:r>
              <a:rPr lang="en-US" dirty="0">
                <a:latin typeface="Roboto"/>
                <a:ea typeface="Roboto"/>
              </a:rPr>
              <a:t>, e </a:t>
            </a:r>
            <a:r>
              <a:rPr lang="en-US" dirty="0" err="1">
                <a:latin typeface="Roboto"/>
                <a:ea typeface="Roboto"/>
              </a:rPr>
              <a:t>intercâmbio</a:t>
            </a:r>
            <a:r>
              <a:rPr lang="en-US" dirty="0">
                <a:latin typeface="Roboto"/>
                <a:ea typeface="Roboto"/>
              </a:rPr>
              <a:t> entre </a:t>
            </a:r>
            <a:r>
              <a:rPr lang="en-US" dirty="0" err="1">
                <a:latin typeface="Roboto"/>
                <a:ea typeface="Roboto"/>
              </a:rPr>
              <a:t>cidades</a:t>
            </a:r>
            <a:endParaRPr lang="en-US" dirty="0">
              <a:latin typeface="Roboto"/>
              <a:ea typeface="Roboto"/>
            </a:endParaRPr>
          </a:p>
          <a:p>
            <a:pPr>
              <a:defRPr/>
            </a:pPr>
            <a:endParaRPr lang="es-PA" dirty="0">
              <a:latin typeface="Roboto"/>
              <a:ea typeface="Roboto"/>
            </a:endParaRPr>
          </a:p>
          <a:p>
            <a:pPr marL="342900" indent="-342900">
              <a:buAutoNum type="arabicPeriod"/>
              <a:defRPr/>
            </a:pPr>
            <a:endParaRPr lang="es-PA" dirty="0">
              <a:solidFill>
                <a:schemeClr val="bg1"/>
              </a:solidFill>
              <a:latin typeface="Roboto"/>
              <a:ea typeface="Roboto"/>
            </a:endParaRPr>
          </a:p>
          <a:p>
            <a:pPr marL="342900" indent="-342900">
              <a:buAutoNum type="arabicPeriod"/>
              <a:defRPr/>
            </a:pPr>
            <a:endParaRPr lang="es-PA" dirty="0">
              <a:solidFill>
                <a:schemeClr val="bg1"/>
              </a:solidFill>
              <a:latin typeface="Roboto"/>
              <a:ea typeface="Roboto"/>
            </a:endParaRPr>
          </a:p>
        </p:txBody>
      </p:sp>
      <p:sp>
        <p:nvSpPr>
          <p:cNvPr id="4" name="TextBox 3">
            <a:extLst>
              <a:ext uri="{FF2B5EF4-FFF2-40B4-BE49-F238E27FC236}">
                <a16:creationId xmlns:a16="http://schemas.microsoft.com/office/drawing/2014/main" id="{3D238B5D-1F1A-427A-AEB4-202612762344}"/>
              </a:ext>
            </a:extLst>
          </p:cNvPr>
          <p:cNvSpPr txBox="1"/>
          <p:nvPr/>
        </p:nvSpPr>
        <p:spPr>
          <a:xfrm>
            <a:off x="291561" y="2657096"/>
            <a:ext cx="10914854" cy="369332"/>
          </a:xfrm>
          <a:prstGeom prst="rect">
            <a:avLst/>
          </a:prstGeom>
          <a:noFill/>
        </p:spPr>
        <p:txBody>
          <a:bodyPr wrap="square" rtlCol="0">
            <a:spAutoFit/>
          </a:bodyPr>
          <a:lstStyle/>
          <a:p>
            <a:pPr>
              <a:defRPr/>
            </a:pPr>
            <a:r>
              <a:rPr lang="en-US" b="1" dirty="0" err="1">
                <a:solidFill>
                  <a:srgbClr val="461853"/>
                </a:solidFill>
                <a:latin typeface="ActaW01-Bold" panose="02000503070000020004" pitchFamily="2" charset="0"/>
                <a:ea typeface="Roboto"/>
              </a:rPr>
              <a:t>Desde</a:t>
            </a:r>
            <a:r>
              <a:rPr lang="en-US" b="1" dirty="0">
                <a:solidFill>
                  <a:srgbClr val="461853"/>
                </a:solidFill>
                <a:latin typeface="ActaW01-Bold" panose="02000503070000020004" pitchFamily="2" charset="0"/>
                <a:ea typeface="Roboto"/>
              </a:rPr>
              <a:t> </a:t>
            </a:r>
            <a:r>
              <a:rPr lang="en-US" b="1" dirty="0" err="1">
                <a:solidFill>
                  <a:srgbClr val="461853"/>
                </a:solidFill>
                <a:latin typeface="ActaW01-Bold" panose="02000503070000020004" pitchFamily="2" charset="0"/>
                <a:ea typeface="Roboto"/>
              </a:rPr>
              <a:t>uma</a:t>
            </a:r>
            <a:r>
              <a:rPr lang="en-US" b="1" dirty="0">
                <a:solidFill>
                  <a:srgbClr val="461853"/>
                </a:solidFill>
                <a:latin typeface="ActaW01-Bold" panose="02000503070000020004" pitchFamily="2" charset="0"/>
                <a:ea typeface="Roboto"/>
              </a:rPr>
              <a:t> </a:t>
            </a:r>
            <a:r>
              <a:rPr lang="en-US" b="1" dirty="0" err="1">
                <a:solidFill>
                  <a:srgbClr val="461853"/>
                </a:solidFill>
                <a:latin typeface="ActaW01-Bold" panose="02000503070000020004" pitchFamily="2" charset="0"/>
                <a:ea typeface="Roboto"/>
              </a:rPr>
              <a:t>campanha</a:t>
            </a:r>
            <a:r>
              <a:rPr lang="en-US" sz="1800" b="1" dirty="0">
                <a:solidFill>
                  <a:srgbClr val="461853"/>
                </a:solidFill>
                <a:latin typeface="ActaW01-Bold" panose="02000503070000020004" pitchFamily="2" charset="0"/>
                <a:ea typeface="Roboto"/>
              </a:rPr>
              <a:t>… 			</a:t>
            </a:r>
            <a:r>
              <a:rPr lang="en-US" b="1" dirty="0">
                <a:solidFill>
                  <a:srgbClr val="461853"/>
                </a:solidFill>
                <a:latin typeface="ActaW01-Bold" panose="02000503070000020004" pitchFamily="2" charset="0"/>
                <a:ea typeface="Roboto"/>
              </a:rPr>
              <a:t>   </a:t>
            </a:r>
            <a:r>
              <a:rPr lang="en-US" sz="1800" b="1" dirty="0">
                <a:solidFill>
                  <a:srgbClr val="461853"/>
                </a:solidFill>
                <a:latin typeface="ActaW01-Bold" panose="02000503070000020004" pitchFamily="2" charset="0"/>
                <a:ea typeface="Roboto"/>
              </a:rPr>
              <a:t>…</a:t>
            </a:r>
            <a:r>
              <a:rPr lang="en-US" sz="1800" b="1" dirty="0" err="1">
                <a:solidFill>
                  <a:srgbClr val="461853"/>
                </a:solidFill>
                <a:latin typeface="ActaW01-Bold" panose="02000503070000020004" pitchFamily="2" charset="0"/>
                <a:ea typeface="Roboto"/>
              </a:rPr>
              <a:t>até</a:t>
            </a:r>
            <a:r>
              <a:rPr lang="en-US" sz="1800" b="1" dirty="0">
                <a:solidFill>
                  <a:srgbClr val="461853"/>
                </a:solidFill>
                <a:latin typeface="ActaW01-Bold" panose="02000503070000020004" pitchFamily="2" charset="0"/>
                <a:ea typeface="Roboto"/>
              </a:rPr>
              <a:t> </a:t>
            </a:r>
            <a:r>
              <a:rPr lang="en-US" sz="1800" b="1" dirty="0" err="1">
                <a:solidFill>
                  <a:srgbClr val="461853"/>
                </a:solidFill>
                <a:latin typeface="ActaW01-Bold" panose="02000503070000020004" pitchFamily="2" charset="0"/>
                <a:ea typeface="Roboto"/>
              </a:rPr>
              <a:t>uma</a:t>
            </a:r>
            <a:r>
              <a:rPr lang="en-US" sz="1800" b="1" dirty="0">
                <a:solidFill>
                  <a:srgbClr val="461853"/>
                </a:solidFill>
                <a:latin typeface="ActaW01-Bold" panose="02000503070000020004" pitchFamily="2" charset="0"/>
                <a:ea typeface="Roboto"/>
              </a:rPr>
              <a:t> INICIATIVA </a:t>
            </a:r>
            <a:r>
              <a:rPr lang="en-US" sz="1800" b="1" dirty="0" err="1">
                <a:solidFill>
                  <a:srgbClr val="461853"/>
                </a:solidFill>
                <a:latin typeface="ActaW01-Bold" panose="02000503070000020004" pitchFamily="2" charset="0"/>
                <a:ea typeface="Roboto"/>
              </a:rPr>
              <a:t>focada</a:t>
            </a:r>
            <a:r>
              <a:rPr lang="en-US" sz="1800" b="1" dirty="0">
                <a:solidFill>
                  <a:srgbClr val="461853"/>
                </a:solidFill>
                <a:latin typeface="ActaW01-Bold" panose="02000503070000020004" pitchFamily="2" charset="0"/>
                <a:ea typeface="Roboto"/>
              </a:rPr>
              <a:t> </a:t>
            </a:r>
            <a:r>
              <a:rPr lang="en-US" sz="1800" b="1" dirty="0" err="1">
                <a:solidFill>
                  <a:srgbClr val="461853"/>
                </a:solidFill>
                <a:latin typeface="ActaW01-Bold" panose="02000503070000020004" pitchFamily="2" charset="0"/>
                <a:ea typeface="Roboto"/>
              </a:rPr>
              <a:t>em</a:t>
            </a:r>
            <a:r>
              <a:rPr lang="en-US" sz="1800" b="1" dirty="0">
                <a:solidFill>
                  <a:srgbClr val="461853"/>
                </a:solidFill>
                <a:latin typeface="ActaW01-Bold" panose="02000503070000020004" pitchFamily="2" charset="0"/>
                <a:ea typeface="Roboto"/>
              </a:rPr>
              <a:t> </a:t>
            </a:r>
            <a:r>
              <a:rPr lang="en-US" sz="1800" b="1" dirty="0" err="1">
                <a:solidFill>
                  <a:srgbClr val="461853"/>
                </a:solidFill>
                <a:latin typeface="ActaW01-Bold" panose="02000503070000020004" pitchFamily="2" charset="0"/>
                <a:ea typeface="Roboto"/>
              </a:rPr>
              <a:t>ações</a:t>
            </a:r>
            <a:r>
              <a:rPr lang="en-US" sz="1800" b="1" dirty="0">
                <a:solidFill>
                  <a:srgbClr val="461853"/>
                </a:solidFill>
                <a:latin typeface="ActaW01-Bold" panose="02000503070000020004" pitchFamily="2" charset="0"/>
                <a:ea typeface="Roboto"/>
              </a:rPr>
              <a:t> </a:t>
            </a:r>
            <a:r>
              <a:rPr lang="en-US" sz="1800" b="1" dirty="0" err="1">
                <a:solidFill>
                  <a:srgbClr val="461853"/>
                </a:solidFill>
                <a:latin typeface="ActaW01-Bold" panose="02000503070000020004" pitchFamily="2" charset="0"/>
                <a:ea typeface="Roboto"/>
              </a:rPr>
              <a:t>concretas</a:t>
            </a:r>
            <a:endParaRPr lang="es-PA" sz="1800" b="1" dirty="0">
              <a:solidFill>
                <a:srgbClr val="461853"/>
              </a:solidFill>
              <a:latin typeface="ActaW01-Bold" panose="02000503070000020004" pitchFamily="2" charset="0"/>
              <a:ea typeface="Roboto"/>
            </a:endParaRPr>
          </a:p>
        </p:txBody>
      </p:sp>
      <p:sp>
        <p:nvSpPr>
          <p:cNvPr id="61" name="TextBox 60">
            <a:extLst>
              <a:ext uri="{FF2B5EF4-FFF2-40B4-BE49-F238E27FC236}">
                <a16:creationId xmlns:a16="http://schemas.microsoft.com/office/drawing/2014/main" id="{D4C62705-2480-46C7-9035-09D704DA3349}"/>
              </a:ext>
            </a:extLst>
          </p:cNvPr>
          <p:cNvSpPr txBox="1"/>
          <p:nvPr/>
        </p:nvSpPr>
        <p:spPr>
          <a:xfrm>
            <a:off x="1587315" y="1760993"/>
            <a:ext cx="1853392" cy="369332"/>
          </a:xfrm>
          <a:prstGeom prst="rect">
            <a:avLst/>
          </a:prstGeom>
          <a:noFill/>
        </p:spPr>
        <p:txBody>
          <a:bodyPr wrap="none" rtlCol="0">
            <a:spAutoFit/>
          </a:bodyPr>
          <a:lstStyle/>
          <a:p>
            <a:r>
              <a:rPr lang="en-US" b="1" dirty="0" err="1">
                <a:latin typeface="Roboto" pitchFamily="2" charset="0"/>
                <a:ea typeface="Roboto" pitchFamily="2" charset="0"/>
              </a:rPr>
              <a:t>Campanha</a:t>
            </a:r>
            <a:r>
              <a:rPr lang="en-US" b="1" dirty="0">
                <a:latin typeface="Roboto" pitchFamily="2" charset="0"/>
                <a:ea typeface="Roboto" pitchFamily="2" charset="0"/>
              </a:rPr>
              <a:t> MCR</a:t>
            </a:r>
          </a:p>
        </p:txBody>
      </p:sp>
      <p:pic>
        <p:nvPicPr>
          <p:cNvPr id="63" name="Image 21">
            <a:extLst>
              <a:ext uri="{FF2B5EF4-FFF2-40B4-BE49-F238E27FC236}">
                <a16:creationId xmlns:a16="http://schemas.microsoft.com/office/drawing/2014/main" id="{180129E3-AD7A-4130-8ECE-67B0600226F7}"/>
              </a:ext>
            </a:extLst>
          </p:cNvPr>
          <p:cNvPicPr>
            <a:picLocks noChangeAspect="1"/>
          </p:cNvPicPr>
          <p:nvPr/>
        </p:nvPicPr>
        <p:blipFill>
          <a:blip r:embed="rId3"/>
          <a:stretch>
            <a:fillRect/>
          </a:stretch>
        </p:blipFill>
        <p:spPr>
          <a:xfrm>
            <a:off x="6917000" y="1306969"/>
            <a:ext cx="2200384" cy="908048"/>
          </a:xfrm>
          <a:prstGeom prst="rect">
            <a:avLst/>
          </a:prstGeom>
        </p:spPr>
      </p:pic>
      <p:sp>
        <p:nvSpPr>
          <p:cNvPr id="2" name="Triangle isocèle 1">
            <a:extLst>
              <a:ext uri="{FF2B5EF4-FFF2-40B4-BE49-F238E27FC236}">
                <a16:creationId xmlns:a16="http://schemas.microsoft.com/office/drawing/2014/main" id="{B1456E01-4990-48FA-ACB2-F2EB11579A6B}"/>
              </a:ext>
            </a:extLst>
          </p:cNvPr>
          <p:cNvSpPr/>
          <p:nvPr/>
        </p:nvSpPr>
        <p:spPr>
          <a:xfrm rot="5400000">
            <a:off x="11300793" y="2571878"/>
            <a:ext cx="739440" cy="48745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1">
            <a:extLst>
              <a:ext uri="{FF2B5EF4-FFF2-40B4-BE49-F238E27FC236}">
                <a16:creationId xmlns:a16="http://schemas.microsoft.com/office/drawing/2014/main" id="{E6E50847-B50C-7E0B-3041-D5A9311D184D}"/>
              </a:ext>
            </a:extLst>
          </p:cNvPr>
          <p:cNvSpPr txBox="1">
            <a:spLocks/>
          </p:cNvSpPr>
          <p:nvPr/>
        </p:nvSpPr>
        <p:spPr>
          <a:xfrm>
            <a:off x="243096" y="294305"/>
            <a:ext cx="9707673" cy="1065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dirty="0">
                <a:solidFill>
                  <a:srgbClr val="4C005A"/>
                </a:solidFill>
                <a:latin typeface="ActaW01-Bold" panose="02000503070000020004" pitchFamily="2" charset="0"/>
              </a:rPr>
              <a:t>Marco lógico da MCR2030</a:t>
            </a:r>
          </a:p>
        </p:txBody>
      </p:sp>
    </p:spTree>
    <p:extLst>
      <p:ext uri="{BB962C8B-B14F-4D97-AF65-F5344CB8AC3E}">
        <p14:creationId xmlns:p14="http://schemas.microsoft.com/office/powerpoint/2010/main" val="2553915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FF75D6F9-BD27-483E-BDB9-23E089655737}"/>
              </a:ext>
            </a:extLst>
          </p:cNvPr>
          <p:cNvGrpSpPr/>
          <p:nvPr/>
        </p:nvGrpSpPr>
        <p:grpSpPr>
          <a:xfrm>
            <a:off x="511126" y="1155039"/>
            <a:ext cx="2927504" cy="3685640"/>
            <a:chOff x="4042" y="955526"/>
            <a:chExt cx="1838086" cy="791569"/>
          </a:xfrm>
          <a:solidFill>
            <a:srgbClr val="461853"/>
          </a:solidFill>
        </p:grpSpPr>
        <p:sp>
          <p:nvSpPr>
            <p:cNvPr id="38" name="Rectangle : coins arrondis 37">
              <a:extLst>
                <a:ext uri="{FF2B5EF4-FFF2-40B4-BE49-F238E27FC236}">
                  <a16:creationId xmlns:a16="http://schemas.microsoft.com/office/drawing/2014/main" id="{606C3498-6685-4973-AFFF-B6AF2C12AB0F}"/>
                </a:ext>
              </a:extLst>
            </p:cNvPr>
            <p:cNvSpPr/>
            <p:nvPr/>
          </p:nvSpPr>
          <p:spPr>
            <a:xfrm>
              <a:off x="4042" y="955526"/>
              <a:ext cx="1838086" cy="791569"/>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9" name="Rectangle : coins arrondis 4">
              <a:extLst>
                <a:ext uri="{FF2B5EF4-FFF2-40B4-BE49-F238E27FC236}">
                  <a16:creationId xmlns:a16="http://schemas.microsoft.com/office/drawing/2014/main" id="{4EB35124-D3CC-457C-B6CB-82EB9313988C}"/>
                </a:ext>
              </a:extLst>
            </p:cNvPr>
            <p:cNvSpPr txBox="1"/>
            <p:nvPr/>
          </p:nvSpPr>
          <p:spPr>
            <a:xfrm>
              <a:off x="99939" y="1024572"/>
              <a:ext cx="1646292" cy="674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53340" numCol="1" spcCol="1270" anchor="t" anchorCtr="0">
              <a:noAutofit/>
            </a:bodyPr>
            <a:lstStyle/>
            <a:p>
              <a:pPr marL="0" lvl="0" indent="0" algn="ctr" defTabSz="622300">
                <a:lnSpc>
                  <a:spcPct val="90000"/>
                </a:lnSpc>
                <a:spcBef>
                  <a:spcPct val="0"/>
                </a:spcBef>
                <a:spcAft>
                  <a:spcPct val="35000"/>
                </a:spcAft>
                <a:buNone/>
              </a:pPr>
              <a:r>
                <a:rPr lang="fr-FR" sz="2400" b="1" kern="1200" dirty="0">
                  <a:latin typeface="ActaW01-Bold" panose="02000503070000020004" pitchFamily="2" charset="0"/>
                </a:rPr>
                <a:t>ETAPA A </a:t>
              </a:r>
              <a:r>
                <a:rPr lang="fr-FR" kern="1200" dirty="0">
                  <a:latin typeface="ActaW01-Bold" panose="02000503070000020004" pitchFamily="2" charset="0"/>
                </a:rPr>
                <a:t>ENTENDER MELHOR</a:t>
              </a:r>
              <a:endParaRPr lang="fr-FR" sz="2400" kern="1200" dirty="0">
                <a:latin typeface="ActaW01-Bold" panose="02000503070000020004" pitchFamily="2" charset="0"/>
              </a:endParaRPr>
            </a:p>
          </p:txBody>
        </p:sp>
      </p:grpSp>
      <p:grpSp>
        <p:nvGrpSpPr>
          <p:cNvPr id="43" name="Groupe 42">
            <a:extLst>
              <a:ext uri="{FF2B5EF4-FFF2-40B4-BE49-F238E27FC236}">
                <a16:creationId xmlns:a16="http://schemas.microsoft.com/office/drawing/2014/main" id="{65CB3FE7-8D01-43BD-A8E8-FE2C47EE7DA4}"/>
              </a:ext>
            </a:extLst>
          </p:cNvPr>
          <p:cNvGrpSpPr/>
          <p:nvPr/>
        </p:nvGrpSpPr>
        <p:grpSpPr>
          <a:xfrm>
            <a:off x="4632247" y="1152587"/>
            <a:ext cx="2927504" cy="3605466"/>
            <a:chOff x="4042" y="955526"/>
            <a:chExt cx="1838086" cy="791569"/>
          </a:xfrm>
          <a:solidFill>
            <a:srgbClr val="461853"/>
          </a:solidFill>
        </p:grpSpPr>
        <p:sp>
          <p:nvSpPr>
            <p:cNvPr id="44" name="Rectangle : coins arrondis 43">
              <a:extLst>
                <a:ext uri="{FF2B5EF4-FFF2-40B4-BE49-F238E27FC236}">
                  <a16:creationId xmlns:a16="http://schemas.microsoft.com/office/drawing/2014/main" id="{679D7474-3C5B-40A4-A9C5-A1B03FEF4B9F}"/>
                </a:ext>
              </a:extLst>
            </p:cNvPr>
            <p:cNvSpPr/>
            <p:nvPr/>
          </p:nvSpPr>
          <p:spPr>
            <a:xfrm>
              <a:off x="4042" y="955526"/>
              <a:ext cx="1838086" cy="791569"/>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5" name="Rectangle : coins arrondis 4">
              <a:extLst>
                <a:ext uri="{FF2B5EF4-FFF2-40B4-BE49-F238E27FC236}">
                  <a16:creationId xmlns:a16="http://schemas.microsoft.com/office/drawing/2014/main" id="{7549FBAE-4757-43CD-A682-6BFFE1E9FC48}"/>
                </a:ext>
              </a:extLst>
            </p:cNvPr>
            <p:cNvSpPr txBox="1"/>
            <p:nvPr/>
          </p:nvSpPr>
          <p:spPr>
            <a:xfrm>
              <a:off x="102819" y="1025110"/>
              <a:ext cx="1640532" cy="688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53340" numCol="1" spcCol="1270" anchor="t" anchorCtr="0">
              <a:noAutofit/>
            </a:bodyPr>
            <a:lstStyle/>
            <a:p>
              <a:pPr marL="0" lvl="0" indent="0" algn="ctr" defTabSz="622300">
                <a:lnSpc>
                  <a:spcPct val="90000"/>
                </a:lnSpc>
                <a:spcBef>
                  <a:spcPct val="0"/>
                </a:spcBef>
                <a:spcAft>
                  <a:spcPct val="35000"/>
                </a:spcAft>
                <a:buNone/>
              </a:pPr>
              <a:r>
                <a:rPr lang="fr-FR" sz="2400" b="1" dirty="0">
                  <a:solidFill>
                    <a:schemeClr val="bg1"/>
                  </a:solidFill>
                  <a:latin typeface="ActaW01-Bold" panose="02000503070000020004" pitchFamily="2" charset="0"/>
                </a:rPr>
                <a:t>ETAPA B</a:t>
              </a:r>
              <a:r>
                <a:rPr lang="fr-FR" sz="2400" b="1" kern="1200" dirty="0">
                  <a:solidFill>
                    <a:schemeClr val="bg1"/>
                  </a:solidFill>
                  <a:latin typeface="ActaW01-Bold" panose="02000503070000020004" pitchFamily="2" charset="0"/>
                </a:rPr>
                <a:t> </a:t>
              </a:r>
              <a:r>
                <a:rPr lang="fr-FR" b="1" kern="1200" dirty="0">
                  <a:solidFill>
                    <a:schemeClr val="bg1"/>
                  </a:solidFill>
                  <a:latin typeface="ActaW01-Bold" panose="02000503070000020004" pitchFamily="2" charset="0"/>
                </a:rPr>
                <a:t>PLANEJAR MELHOR</a:t>
              </a:r>
              <a:endParaRPr lang="fr-FR" sz="2400" b="1" kern="1200" dirty="0">
                <a:solidFill>
                  <a:schemeClr val="bg1"/>
                </a:solidFill>
                <a:latin typeface="ActaW01-Bold" panose="02000503070000020004" pitchFamily="2" charset="0"/>
              </a:endParaRPr>
            </a:p>
          </p:txBody>
        </p:sp>
      </p:grpSp>
      <p:grpSp>
        <p:nvGrpSpPr>
          <p:cNvPr id="40" name="Groupe 39">
            <a:extLst>
              <a:ext uri="{FF2B5EF4-FFF2-40B4-BE49-F238E27FC236}">
                <a16:creationId xmlns:a16="http://schemas.microsoft.com/office/drawing/2014/main" id="{11EE950D-3740-4FA5-A4F1-DFFE2E6822B9}"/>
              </a:ext>
            </a:extLst>
          </p:cNvPr>
          <p:cNvGrpSpPr/>
          <p:nvPr/>
        </p:nvGrpSpPr>
        <p:grpSpPr>
          <a:xfrm>
            <a:off x="8753370" y="1152587"/>
            <a:ext cx="2927504" cy="3605466"/>
            <a:chOff x="4042" y="955526"/>
            <a:chExt cx="1838086" cy="791569"/>
          </a:xfrm>
          <a:solidFill>
            <a:srgbClr val="470054"/>
          </a:solidFill>
        </p:grpSpPr>
        <p:sp>
          <p:nvSpPr>
            <p:cNvPr id="41" name="Rectangle : coins arrondis 40">
              <a:extLst>
                <a:ext uri="{FF2B5EF4-FFF2-40B4-BE49-F238E27FC236}">
                  <a16:creationId xmlns:a16="http://schemas.microsoft.com/office/drawing/2014/main" id="{367FD49F-8186-4AD9-AC19-9F5877170F27}"/>
                </a:ext>
              </a:extLst>
            </p:cNvPr>
            <p:cNvSpPr/>
            <p:nvPr/>
          </p:nvSpPr>
          <p:spPr>
            <a:xfrm>
              <a:off x="4042" y="955526"/>
              <a:ext cx="1838086" cy="791569"/>
            </a:xfrm>
            <a:prstGeom prst="roundRect">
              <a:avLst>
                <a:gd name="adj" fmla="val 10000"/>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2" name="Rectangle : coins arrondis 4">
              <a:extLst>
                <a:ext uri="{FF2B5EF4-FFF2-40B4-BE49-F238E27FC236}">
                  <a16:creationId xmlns:a16="http://schemas.microsoft.com/office/drawing/2014/main" id="{5A3C21BC-D000-469A-8F1F-E5BB3BEF8B67}"/>
                </a:ext>
              </a:extLst>
            </p:cNvPr>
            <p:cNvSpPr txBox="1"/>
            <p:nvPr/>
          </p:nvSpPr>
          <p:spPr>
            <a:xfrm>
              <a:off x="89424" y="1027619"/>
              <a:ext cx="1667322" cy="606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53340" numCol="1" spcCol="1270" anchor="t" anchorCtr="0">
              <a:noAutofit/>
            </a:bodyPr>
            <a:lstStyle/>
            <a:p>
              <a:pPr marL="0" lvl="0" indent="0" algn="ctr" defTabSz="622300">
                <a:lnSpc>
                  <a:spcPct val="90000"/>
                </a:lnSpc>
                <a:spcBef>
                  <a:spcPct val="0"/>
                </a:spcBef>
                <a:spcAft>
                  <a:spcPct val="35000"/>
                </a:spcAft>
                <a:buNone/>
              </a:pPr>
              <a:r>
                <a:rPr lang="fr-FR" sz="2400" b="1" dirty="0">
                  <a:latin typeface="ActaW01-Bold" panose="02000503070000020004" pitchFamily="2" charset="0"/>
                </a:rPr>
                <a:t>ETAPA C</a:t>
              </a:r>
              <a:r>
                <a:rPr lang="fr-FR" sz="2400" b="1" kern="1200" dirty="0">
                  <a:latin typeface="ActaW01-Bold" panose="02000503070000020004" pitchFamily="2" charset="0"/>
                </a:rPr>
                <a:t> </a:t>
              </a:r>
              <a:r>
                <a:rPr lang="fr-FR" b="1" kern="1200" dirty="0">
                  <a:latin typeface="ActaW01-Bold" panose="02000503070000020004" pitchFamily="2" charset="0"/>
                </a:rPr>
                <a:t>IMPLEMENTAR MELHOR</a:t>
              </a:r>
              <a:endParaRPr lang="fr-FR" sz="2400" b="1" kern="1200" dirty="0">
                <a:latin typeface="ActaW01-Bold" panose="02000503070000020004" pitchFamily="2" charset="0"/>
              </a:endParaRPr>
            </a:p>
          </p:txBody>
        </p:sp>
      </p:grpSp>
      <p:sp>
        <p:nvSpPr>
          <p:cNvPr id="3" name="Flèche : double flèche horizontale 2">
            <a:extLst>
              <a:ext uri="{FF2B5EF4-FFF2-40B4-BE49-F238E27FC236}">
                <a16:creationId xmlns:a16="http://schemas.microsoft.com/office/drawing/2014/main" id="{384A7810-CFD4-4404-8B25-4857B44361BE}"/>
              </a:ext>
            </a:extLst>
          </p:cNvPr>
          <p:cNvSpPr/>
          <p:nvPr/>
        </p:nvSpPr>
        <p:spPr>
          <a:xfrm>
            <a:off x="511124" y="4952091"/>
            <a:ext cx="11169748" cy="267287"/>
          </a:xfrm>
          <a:prstGeom prst="leftRightArrow">
            <a:avLst/>
          </a:prstGeom>
          <a:solidFill>
            <a:srgbClr val="4C005A">
              <a:alpha val="4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F438194-9DBA-45DA-B6CB-749D646ABC02}"/>
              </a:ext>
            </a:extLst>
          </p:cNvPr>
          <p:cNvSpPr txBox="1"/>
          <p:nvPr/>
        </p:nvSpPr>
        <p:spPr>
          <a:xfrm>
            <a:off x="663860" y="5197213"/>
            <a:ext cx="2074479" cy="307777"/>
          </a:xfrm>
          <a:prstGeom prst="rect">
            <a:avLst/>
          </a:prstGeom>
          <a:noFill/>
        </p:spPr>
        <p:txBody>
          <a:bodyPr wrap="none" rtlCol="0">
            <a:spAutoFit/>
          </a:bodyPr>
          <a:lstStyle/>
          <a:p>
            <a:pPr algn="just"/>
            <a:r>
              <a:rPr lang="pt-BR" sz="1400" b="1" dirty="0">
                <a:solidFill>
                  <a:srgbClr val="470054"/>
                </a:solidFill>
                <a:effectLst/>
                <a:latin typeface="Acta Display Book" panose="02000503070000020004" pitchFamily="50" charset="0"/>
                <a:ea typeface="Times New Roman" panose="02020603050405020304" pitchFamily="18" charset="0"/>
              </a:rPr>
              <a:t>Objetivos transversais:</a:t>
            </a:r>
            <a:endParaRPr lang="fr-FR" sz="1400" dirty="0">
              <a:solidFill>
                <a:srgbClr val="470054"/>
              </a:solidFill>
              <a:latin typeface="Acta Display Book" panose="02000503070000020004" pitchFamily="50" charset="0"/>
            </a:endParaRPr>
          </a:p>
        </p:txBody>
      </p:sp>
      <p:grpSp>
        <p:nvGrpSpPr>
          <p:cNvPr id="16" name="Groupe 15">
            <a:extLst>
              <a:ext uri="{FF2B5EF4-FFF2-40B4-BE49-F238E27FC236}">
                <a16:creationId xmlns:a16="http://schemas.microsoft.com/office/drawing/2014/main" id="{BB766B2F-503B-4F12-A28F-DFE0DA4D3F33}"/>
              </a:ext>
            </a:extLst>
          </p:cNvPr>
          <p:cNvGrpSpPr/>
          <p:nvPr/>
        </p:nvGrpSpPr>
        <p:grpSpPr>
          <a:xfrm>
            <a:off x="7887017" y="2806760"/>
            <a:ext cx="590732" cy="457630"/>
            <a:chOff x="2120776" y="990568"/>
            <a:chExt cx="590732" cy="457630"/>
          </a:xfrm>
        </p:grpSpPr>
        <p:sp>
          <p:nvSpPr>
            <p:cNvPr id="17" name="Flèche : droite 16">
              <a:extLst>
                <a:ext uri="{FF2B5EF4-FFF2-40B4-BE49-F238E27FC236}">
                  <a16:creationId xmlns:a16="http://schemas.microsoft.com/office/drawing/2014/main" id="{B38624C1-8E65-4331-A650-50E968E1B0AC}"/>
                </a:ext>
              </a:extLst>
            </p:cNvPr>
            <p:cNvSpPr/>
            <p:nvPr/>
          </p:nvSpPr>
          <p:spPr>
            <a:xfrm>
              <a:off x="2120776" y="990568"/>
              <a:ext cx="590732" cy="457630"/>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18" name="Flèche : droite 4">
              <a:extLst>
                <a:ext uri="{FF2B5EF4-FFF2-40B4-BE49-F238E27FC236}">
                  <a16:creationId xmlns:a16="http://schemas.microsoft.com/office/drawing/2014/main" id="{5D7AFE02-33A0-466B-BE43-637DEB3D4C08}"/>
                </a:ext>
              </a:extLst>
            </p:cNvPr>
            <p:cNvSpPr txBox="1"/>
            <p:nvPr/>
          </p:nvSpPr>
          <p:spPr>
            <a:xfrm>
              <a:off x="2120776" y="1082094"/>
              <a:ext cx="453443" cy="274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dirty="0"/>
            </a:p>
          </p:txBody>
        </p:sp>
      </p:grpSp>
      <p:grpSp>
        <p:nvGrpSpPr>
          <p:cNvPr id="19" name="Groupe 18">
            <a:extLst>
              <a:ext uri="{FF2B5EF4-FFF2-40B4-BE49-F238E27FC236}">
                <a16:creationId xmlns:a16="http://schemas.microsoft.com/office/drawing/2014/main" id="{24AAAFEE-0A40-4415-B8AD-E9A735E10C4E}"/>
              </a:ext>
            </a:extLst>
          </p:cNvPr>
          <p:cNvGrpSpPr/>
          <p:nvPr/>
        </p:nvGrpSpPr>
        <p:grpSpPr>
          <a:xfrm>
            <a:off x="3787980" y="2806760"/>
            <a:ext cx="590732" cy="457630"/>
            <a:chOff x="5073452" y="990568"/>
            <a:chExt cx="590732" cy="457630"/>
          </a:xfrm>
        </p:grpSpPr>
        <p:sp>
          <p:nvSpPr>
            <p:cNvPr id="20" name="Flèche : droite 19">
              <a:extLst>
                <a:ext uri="{FF2B5EF4-FFF2-40B4-BE49-F238E27FC236}">
                  <a16:creationId xmlns:a16="http://schemas.microsoft.com/office/drawing/2014/main" id="{52F1A6E6-2E29-4BF6-B3D4-1FDC8004733E}"/>
                </a:ext>
              </a:extLst>
            </p:cNvPr>
            <p:cNvSpPr/>
            <p:nvPr/>
          </p:nvSpPr>
          <p:spPr>
            <a:xfrm>
              <a:off x="5073452" y="990568"/>
              <a:ext cx="590732" cy="457630"/>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21" name="Flèche : droite 4">
              <a:extLst>
                <a:ext uri="{FF2B5EF4-FFF2-40B4-BE49-F238E27FC236}">
                  <a16:creationId xmlns:a16="http://schemas.microsoft.com/office/drawing/2014/main" id="{0832D850-133B-46D6-9A68-51A3F47A4BBB}"/>
                </a:ext>
              </a:extLst>
            </p:cNvPr>
            <p:cNvSpPr txBox="1"/>
            <p:nvPr/>
          </p:nvSpPr>
          <p:spPr>
            <a:xfrm>
              <a:off x="5073452" y="1082094"/>
              <a:ext cx="453443" cy="274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dirty="0"/>
            </a:p>
          </p:txBody>
        </p:sp>
      </p:grpSp>
      <p:sp>
        <p:nvSpPr>
          <p:cNvPr id="74" name="Text Placeholder 5">
            <a:extLst>
              <a:ext uri="{FF2B5EF4-FFF2-40B4-BE49-F238E27FC236}">
                <a16:creationId xmlns:a16="http://schemas.microsoft.com/office/drawing/2014/main" id="{A7BCE08E-65EE-463D-8692-A517B41AB660}"/>
              </a:ext>
            </a:extLst>
          </p:cNvPr>
          <p:cNvSpPr txBox="1">
            <a:spLocks/>
          </p:cNvSpPr>
          <p:nvPr/>
        </p:nvSpPr>
        <p:spPr>
          <a:xfrm>
            <a:off x="771584" y="2605375"/>
            <a:ext cx="2274057" cy="1875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t-BR" sz="2000" dirty="0">
                <a:solidFill>
                  <a:schemeClr val="bg1"/>
                </a:solidFill>
                <a:latin typeface="Acta Display Book" panose="02000503070000020004" pitchFamily="50" charset="0"/>
              </a:rPr>
              <a:t>Melhorar a </a:t>
            </a:r>
            <a:r>
              <a:rPr lang="pt-BR" sz="2000" b="1" dirty="0">
                <a:solidFill>
                  <a:schemeClr val="bg1"/>
                </a:solidFill>
                <a:latin typeface="Acta Display Book" panose="02000503070000020004" pitchFamily="50" charset="0"/>
              </a:rPr>
              <a:t>compreensão</a:t>
            </a:r>
            <a:r>
              <a:rPr lang="pt-BR" sz="2000" dirty="0">
                <a:solidFill>
                  <a:schemeClr val="bg1"/>
                </a:solidFill>
                <a:latin typeface="Acta Display Book" panose="02000503070000020004" pitchFamily="50" charset="0"/>
              </a:rPr>
              <a:t> das cidades sobre os riscos e promover conhecimentos e dados</a:t>
            </a:r>
          </a:p>
          <a:p>
            <a:pPr algn="ctr">
              <a:lnSpc>
                <a:spcPct val="100000"/>
              </a:lnSpc>
            </a:pPr>
            <a:endParaRPr lang="pt-BR" sz="2000" dirty="0">
              <a:solidFill>
                <a:srgbClr val="4C005A"/>
              </a:solidFill>
              <a:latin typeface="Acta Display Book" panose="02000503070000020004" pitchFamily="50" charset="0"/>
            </a:endParaRPr>
          </a:p>
        </p:txBody>
      </p:sp>
      <p:sp>
        <p:nvSpPr>
          <p:cNvPr id="78" name="Text Placeholder 5">
            <a:extLst>
              <a:ext uri="{FF2B5EF4-FFF2-40B4-BE49-F238E27FC236}">
                <a16:creationId xmlns:a16="http://schemas.microsoft.com/office/drawing/2014/main" id="{63923D7B-EA26-4323-B88E-04AD73A0DC2E}"/>
              </a:ext>
            </a:extLst>
          </p:cNvPr>
          <p:cNvSpPr txBox="1">
            <a:spLocks/>
          </p:cNvSpPr>
          <p:nvPr/>
        </p:nvSpPr>
        <p:spPr>
          <a:xfrm>
            <a:off x="4789569" y="2579465"/>
            <a:ext cx="2612861" cy="19011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t-BR" sz="2000" dirty="0">
                <a:solidFill>
                  <a:schemeClr val="bg1"/>
                </a:solidFill>
                <a:latin typeface="Acta Display Book" panose="02000503070000020004" pitchFamily="50" charset="0"/>
              </a:rPr>
              <a:t>Reforçar a capacidade das cidades de </a:t>
            </a:r>
            <a:r>
              <a:rPr lang="pt-BR" sz="2000" b="1" dirty="0">
                <a:solidFill>
                  <a:schemeClr val="bg1"/>
                </a:solidFill>
                <a:latin typeface="Acta Display Book" panose="02000503070000020004" pitchFamily="50" charset="0"/>
              </a:rPr>
              <a:t>desenvolver estratégias/planos locais</a:t>
            </a:r>
            <a:endParaRPr lang="pt-BR" sz="2000" dirty="0">
              <a:solidFill>
                <a:schemeClr val="bg1"/>
              </a:solidFill>
              <a:latin typeface="Acta Display Book" panose="02000503070000020004" pitchFamily="50" charset="0"/>
            </a:endParaRPr>
          </a:p>
          <a:p>
            <a:pPr marL="0" indent="0" algn="ctr">
              <a:lnSpc>
                <a:spcPct val="100000"/>
              </a:lnSpc>
              <a:buNone/>
            </a:pPr>
            <a:endParaRPr lang="pt-BR" sz="2000" dirty="0">
              <a:solidFill>
                <a:schemeClr val="bg1"/>
              </a:solidFill>
              <a:latin typeface="Acta Display Book" panose="02000503070000020004" pitchFamily="50" charset="0"/>
            </a:endParaRPr>
          </a:p>
        </p:txBody>
      </p:sp>
      <p:sp>
        <p:nvSpPr>
          <p:cNvPr id="80" name="Text Placeholder 5">
            <a:extLst>
              <a:ext uri="{FF2B5EF4-FFF2-40B4-BE49-F238E27FC236}">
                <a16:creationId xmlns:a16="http://schemas.microsoft.com/office/drawing/2014/main" id="{4E4762F2-2DA2-4892-9581-ABB604268362}"/>
              </a:ext>
            </a:extLst>
          </p:cNvPr>
          <p:cNvSpPr txBox="1">
            <a:spLocks/>
          </p:cNvSpPr>
          <p:nvPr/>
        </p:nvSpPr>
        <p:spPr>
          <a:xfrm>
            <a:off x="9014994" y="2784536"/>
            <a:ext cx="2444613" cy="1519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t-BR" sz="2000" dirty="0">
                <a:solidFill>
                  <a:schemeClr val="bg1"/>
                </a:solidFill>
                <a:latin typeface="Acta Display Book" panose="02000503070000020004" pitchFamily="50" charset="0"/>
              </a:rPr>
              <a:t>Apoiar as cidades na </a:t>
            </a:r>
            <a:r>
              <a:rPr lang="pt-BR" sz="2000" b="1" dirty="0">
                <a:solidFill>
                  <a:schemeClr val="bg1"/>
                </a:solidFill>
                <a:latin typeface="Acta Display Book" panose="02000503070000020004" pitchFamily="50" charset="0"/>
              </a:rPr>
              <a:t>implementação</a:t>
            </a:r>
            <a:r>
              <a:rPr lang="pt-BR" sz="2000" dirty="0">
                <a:solidFill>
                  <a:schemeClr val="bg1"/>
                </a:solidFill>
                <a:latin typeface="Acta Display Book" panose="02000503070000020004" pitchFamily="50" charset="0"/>
              </a:rPr>
              <a:t> de estratégias e planos locais </a:t>
            </a:r>
            <a:endParaRPr lang="pt-BR" sz="2000" dirty="0">
              <a:solidFill>
                <a:srgbClr val="4C005A"/>
              </a:solidFill>
              <a:latin typeface="Acta Display Book" panose="02000503070000020004" pitchFamily="50" charset="0"/>
            </a:endParaRPr>
          </a:p>
        </p:txBody>
      </p:sp>
      <p:sp>
        <p:nvSpPr>
          <p:cNvPr id="81" name="ZoneTexte 80">
            <a:extLst>
              <a:ext uri="{FF2B5EF4-FFF2-40B4-BE49-F238E27FC236}">
                <a16:creationId xmlns:a16="http://schemas.microsoft.com/office/drawing/2014/main" id="{56B25005-0B3A-4538-BA01-5F33338C1BE8}"/>
              </a:ext>
            </a:extLst>
          </p:cNvPr>
          <p:cNvSpPr txBox="1"/>
          <p:nvPr/>
        </p:nvSpPr>
        <p:spPr>
          <a:xfrm>
            <a:off x="1140914" y="5616402"/>
            <a:ext cx="3287021" cy="923330"/>
          </a:xfrm>
          <a:prstGeom prst="rect">
            <a:avLst/>
          </a:prstGeom>
          <a:noFill/>
        </p:spPr>
        <p:txBody>
          <a:bodyPr wrap="square">
            <a:spAutoFit/>
          </a:bodyPr>
          <a:lstStyle/>
          <a:p>
            <a:pPr marL="0" indent="0" algn="ctr">
              <a:lnSpc>
                <a:spcPct val="100000"/>
              </a:lnSpc>
              <a:buNone/>
            </a:pPr>
            <a:r>
              <a:rPr lang="pt-BR" sz="1800" dirty="0">
                <a:solidFill>
                  <a:srgbClr val="4C005A"/>
                </a:solidFill>
                <a:latin typeface="Acta Display Book" panose="02000503070000020004" pitchFamily="50" charset="0"/>
              </a:rPr>
              <a:t>1. fortalecer </a:t>
            </a:r>
            <a:r>
              <a:rPr lang="pt-BR" sz="1800" b="1" u="sng" dirty="0">
                <a:solidFill>
                  <a:srgbClr val="4C005A"/>
                </a:solidFill>
                <a:latin typeface="Acta Display Book" panose="02000503070000020004" pitchFamily="50" charset="0"/>
              </a:rPr>
              <a:t>articulações verticais</a:t>
            </a:r>
            <a:r>
              <a:rPr lang="pt-BR" sz="1800" b="1" dirty="0">
                <a:solidFill>
                  <a:srgbClr val="4C005A"/>
                </a:solidFill>
                <a:latin typeface="Acta Display Book" panose="02000503070000020004" pitchFamily="50" charset="0"/>
              </a:rPr>
              <a:t> </a:t>
            </a:r>
            <a:r>
              <a:rPr lang="pt-BR" sz="1800" dirty="0">
                <a:solidFill>
                  <a:srgbClr val="4C005A"/>
                </a:solidFill>
                <a:latin typeface="Acta Display Book" panose="02000503070000020004" pitchFamily="50" charset="0"/>
              </a:rPr>
              <a:t>entre níveis de governo</a:t>
            </a:r>
          </a:p>
        </p:txBody>
      </p:sp>
      <p:sp>
        <p:nvSpPr>
          <p:cNvPr id="82" name="Title 3">
            <a:extLst>
              <a:ext uri="{FF2B5EF4-FFF2-40B4-BE49-F238E27FC236}">
                <a16:creationId xmlns:a16="http://schemas.microsoft.com/office/drawing/2014/main" id="{85DEEA83-2730-4AAA-AB59-8E0EC7F2BE50}"/>
              </a:ext>
            </a:extLst>
          </p:cNvPr>
          <p:cNvSpPr>
            <a:spLocks noGrp="1"/>
          </p:cNvSpPr>
          <p:nvPr>
            <p:ph type="title"/>
          </p:nvPr>
        </p:nvSpPr>
        <p:spPr>
          <a:xfrm>
            <a:off x="511124" y="190910"/>
            <a:ext cx="10861820" cy="892397"/>
          </a:xfrm>
        </p:spPr>
        <p:txBody>
          <a:bodyPr>
            <a:noAutofit/>
          </a:bodyPr>
          <a:lstStyle/>
          <a:p>
            <a:r>
              <a:rPr lang="es-MX" dirty="0" err="1">
                <a:solidFill>
                  <a:srgbClr val="4C005A"/>
                </a:solidFill>
              </a:rPr>
              <a:t>Nosso</a:t>
            </a:r>
            <a:r>
              <a:rPr lang="es-MX" sz="4400" dirty="0">
                <a:solidFill>
                  <a:srgbClr val="4C005A"/>
                </a:solidFill>
                <a:latin typeface="ActaW01-Bold" panose="02000503070000020004" pitchFamily="2" charset="0"/>
              </a:rPr>
              <a:t> </a:t>
            </a:r>
            <a:r>
              <a:rPr lang="es-MX" sz="4400" dirty="0" err="1">
                <a:solidFill>
                  <a:srgbClr val="4C005A"/>
                </a:solidFill>
                <a:latin typeface="ActaW01-Bold" panose="02000503070000020004" pitchFamily="2" charset="0"/>
              </a:rPr>
              <a:t>Roteiro</a:t>
            </a:r>
            <a:r>
              <a:rPr lang="es-MX" sz="4400" dirty="0">
                <a:solidFill>
                  <a:srgbClr val="4C005A"/>
                </a:solidFill>
                <a:latin typeface="ActaW01-Bold" panose="02000503070000020004" pitchFamily="2" charset="0"/>
              </a:rPr>
              <a:t> para a </a:t>
            </a:r>
            <a:r>
              <a:rPr lang="es-MX" sz="4400" dirty="0" err="1">
                <a:solidFill>
                  <a:srgbClr val="4C005A"/>
                </a:solidFill>
                <a:latin typeface="ActaW01-Bold" panose="02000503070000020004" pitchFamily="2" charset="0"/>
              </a:rPr>
              <a:t>Resiliência</a:t>
            </a:r>
            <a:endParaRPr lang="en-US" sz="4400" dirty="0">
              <a:solidFill>
                <a:srgbClr val="4C005A"/>
              </a:solidFill>
              <a:latin typeface="ActaW01-Bold" panose="02000503070000020004" pitchFamily="2" charset="0"/>
            </a:endParaRPr>
          </a:p>
        </p:txBody>
      </p:sp>
      <p:sp>
        <p:nvSpPr>
          <p:cNvPr id="83" name="ZoneTexte 82">
            <a:extLst>
              <a:ext uri="{FF2B5EF4-FFF2-40B4-BE49-F238E27FC236}">
                <a16:creationId xmlns:a16="http://schemas.microsoft.com/office/drawing/2014/main" id="{340BA2A3-5E90-49FE-BDB2-1DE363210E50}"/>
              </a:ext>
            </a:extLst>
          </p:cNvPr>
          <p:cNvSpPr txBox="1"/>
          <p:nvPr/>
        </p:nvSpPr>
        <p:spPr>
          <a:xfrm>
            <a:off x="4867352" y="5619795"/>
            <a:ext cx="3287021" cy="923330"/>
          </a:xfrm>
          <a:prstGeom prst="rect">
            <a:avLst/>
          </a:prstGeom>
          <a:noFill/>
        </p:spPr>
        <p:txBody>
          <a:bodyPr wrap="square">
            <a:spAutoFit/>
          </a:bodyPr>
          <a:lstStyle/>
          <a:p>
            <a:pPr marL="0" indent="0" algn="ctr">
              <a:lnSpc>
                <a:spcPct val="100000"/>
              </a:lnSpc>
              <a:buNone/>
            </a:pPr>
            <a:r>
              <a:rPr lang="pt-BR" sz="1800" dirty="0">
                <a:solidFill>
                  <a:srgbClr val="4C005A"/>
                </a:solidFill>
                <a:latin typeface="Acta Display Book" panose="02000503070000020004" pitchFamily="50" charset="0"/>
              </a:rPr>
              <a:t>2. fortalecer </a:t>
            </a:r>
            <a:r>
              <a:rPr lang="pt-BR" sz="1800" b="1" u="sng" dirty="0">
                <a:solidFill>
                  <a:srgbClr val="4C005A"/>
                </a:solidFill>
                <a:latin typeface="Acta Display Book" panose="02000503070000020004" pitchFamily="50" charset="0"/>
              </a:rPr>
              <a:t>articulações horizontais</a:t>
            </a:r>
            <a:r>
              <a:rPr lang="pt-BR" sz="1800" b="1" dirty="0">
                <a:solidFill>
                  <a:srgbClr val="4C005A"/>
                </a:solidFill>
                <a:latin typeface="Acta Display Book" panose="02000503070000020004" pitchFamily="50" charset="0"/>
              </a:rPr>
              <a:t> </a:t>
            </a:r>
            <a:r>
              <a:rPr lang="pt-BR" sz="1800" dirty="0">
                <a:solidFill>
                  <a:srgbClr val="4C005A"/>
                </a:solidFill>
                <a:latin typeface="Acta Display Book" panose="02000503070000020004" pitchFamily="50" charset="0"/>
              </a:rPr>
              <a:t>entre parceiros locais e secretarias municipais</a:t>
            </a:r>
            <a:endParaRPr lang="en-US" sz="1800" dirty="0">
              <a:solidFill>
                <a:srgbClr val="4C005A"/>
              </a:solidFill>
              <a:latin typeface="Acta Display Book" panose="02000503070000020004" pitchFamily="50" charset="0"/>
            </a:endParaRPr>
          </a:p>
        </p:txBody>
      </p:sp>
      <p:sp>
        <p:nvSpPr>
          <p:cNvPr id="87" name="ZoneTexte 86">
            <a:extLst>
              <a:ext uri="{FF2B5EF4-FFF2-40B4-BE49-F238E27FC236}">
                <a16:creationId xmlns:a16="http://schemas.microsoft.com/office/drawing/2014/main" id="{BB907EE2-E991-4827-BEB1-932E0A7C006A}"/>
              </a:ext>
            </a:extLst>
          </p:cNvPr>
          <p:cNvSpPr txBox="1"/>
          <p:nvPr/>
        </p:nvSpPr>
        <p:spPr>
          <a:xfrm>
            <a:off x="8593791" y="5619795"/>
            <a:ext cx="3287021" cy="646331"/>
          </a:xfrm>
          <a:prstGeom prst="rect">
            <a:avLst/>
          </a:prstGeom>
          <a:noFill/>
        </p:spPr>
        <p:txBody>
          <a:bodyPr wrap="square">
            <a:spAutoFit/>
          </a:bodyPr>
          <a:lstStyle/>
          <a:p>
            <a:pPr marL="0" indent="0" algn="ctr">
              <a:lnSpc>
                <a:spcPct val="100000"/>
              </a:lnSpc>
              <a:buNone/>
            </a:pPr>
            <a:r>
              <a:rPr lang="pt-BR" sz="1800" dirty="0">
                <a:solidFill>
                  <a:srgbClr val="4C005A"/>
                </a:solidFill>
                <a:latin typeface="Acta Display Book" panose="02000503070000020004" pitchFamily="50" charset="0"/>
              </a:rPr>
              <a:t>3. promover</a:t>
            </a:r>
            <a:r>
              <a:rPr lang="pt-BR" sz="1800" b="1" dirty="0">
                <a:solidFill>
                  <a:srgbClr val="4C005A"/>
                </a:solidFill>
                <a:latin typeface="Acta Display Book" panose="02000503070000020004" pitchFamily="50" charset="0"/>
              </a:rPr>
              <a:t> </a:t>
            </a:r>
            <a:r>
              <a:rPr lang="pt-BR" sz="1800" b="1" u="sng" dirty="0">
                <a:solidFill>
                  <a:srgbClr val="4C005A"/>
                </a:solidFill>
                <a:latin typeface="Acta Display Book" panose="02000503070000020004" pitchFamily="50" charset="0"/>
              </a:rPr>
              <a:t>interconexões entre cidades</a:t>
            </a:r>
            <a:endParaRPr lang="en-US" sz="1800" dirty="0">
              <a:solidFill>
                <a:srgbClr val="4C005A"/>
              </a:solidFill>
              <a:latin typeface="Acta Display Book" panose="02000503070000020004" pitchFamily="50" charset="0"/>
            </a:endParaRPr>
          </a:p>
        </p:txBody>
      </p:sp>
      <p:pic>
        <p:nvPicPr>
          <p:cNvPr id="26" name="Image 25" descr="Une image contenant texte&#10;&#10;Description générée automatiquement">
            <a:extLst>
              <a:ext uri="{FF2B5EF4-FFF2-40B4-BE49-F238E27FC236}">
                <a16:creationId xmlns:a16="http://schemas.microsoft.com/office/drawing/2014/main" id="{6EAE339E-B1AC-4240-8719-3BAC8778D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74" y="6284291"/>
            <a:ext cx="1368086" cy="483801"/>
          </a:xfrm>
          <a:prstGeom prst="rect">
            <a:avLst/>
          </a:prstGeom>
          <a:solidFill>
            <a:schemeClr val="bg1"/>
          </a:solidFill>
          <a:ln>
            <a:noFill/>
          </a:ln>
        </p:spPr>
      </p:pic>
    </p:spTree>
    <p:extLst>
      <p:ext uri="{BB962C8B-B14F-4D97-AF65-F5344CB8AC3E}">
        <p14:creationId xmlns:p14="http://schemas.microsoft.com/office/powerpoint/2010/main" val="1457193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8" grpId="0"/>
      <p:bldP spid="80" grpId="0"/>
      <p:bldP spid="81" grpId="0"/>
      <p:bldP spid="83" grpId="0"/>
      <p:bldP spid="8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Diagramme 58">
            <a:extLst>
              <a:ext uri="{FF2B5EF4-FFF2-40B4-BE49-F238E27FC236}">
                <a16:creationId xmlns:a16="http://schemas.microsoft.com/office/drawing/2014/main" id="{3CAA1EE7-0B27-2F02-1FC5-14FAD0FC2616}"/>
              </a:ext>
            </a:extLst>
          </p:cNvPr>
          <p:cNvGraphicFramePr/>
          <p:nvPr/>
        </p:nvGraphicFramePr>
        <p:xfrm>
          <a:off x="5849903" y="1574128"/>
          <a:ext cx="5936273" cy="4554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8" name="Diagramme 57">
            <a:extLst>
              <a:ext uri="{FF2B5EF4-FFF2-40B4-BE49-F238E27FC236}">
                <a16:creationId xmlns:a16="http://schemas.microsoft.com/office/drawing/2014/main" id="{B14901A3-833D-E8FA-024D-3721723E6E34}"/>
              </a:ext>
            </a:extLst>
          </p:cNvPr>
          <p:cNvGraphicFramePr/>
          <p:nvPr/>
        </p:nvGraphicFramePr>
        <p:xfrm>
          <a:off x="-40223" y="1574128"/>
          <a:ext cx="5936273" cy="45543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2" name="Title 3">
            <a:extLst>
              <a:ext uri="{FF2B5EF4-FFF2-40B4-BE49-F238E27FC236}">
                <a16:creationId xmlns:a16="http://schemas.microsoft.com/office/drawing/2014/main" id="{85DEEA83-2730-4AAA-AB59-8E0EC7F2BE50}"/>
              </a:ext>
            </a:extLst>
          </p:cNvPr>
          <p:cNvSpPr>
            <a:spLocks noGrp="1"/>
          </p:cNvSpPr>
          <p:nvPr>
            <p:ph type="title"/>
          </p:nvPr>
        </p:nvSpPr>
        <p:spPr>
          <a:xfrm>
            <a:off x="455871" y="245719"/>
            <a:ext cx="7046899" cy="892397"/>
          </a:xfrm>
        </p:spPr>
        <p:txBody>
          <a:bodyPr>
            <a:noAutofit/>
          </a:bodyPr>
          <a:lstStyle/>
          <a:p>
            <a:r>
              <a:rPr lang="pt-BR" sz="2800" dirty="0">
                <a:solidFill>
                  <a:srgbClr val="4C005A"/>
                </a:solidFill>
                <a:latin typeface="ActaW01-Bold" panose="02000503070000020004" pitchFamily="2" charset="0"/>
              </a:rPr>
              <a:t>Principais áreas de apoio às cidades</a:t>
            </a:r>
          </a:p>
        </p:txBody>
      </p:sp>
      <p:pic>
        <p:nvPicPr>
          <p:cNvPr id="41" name="Image 40">
            <a:extLst>
              <a:ext uri="{FF2B5EF4-FFF2-40B4-BE49-F238E27FC236}">
                <a16:creationId xmlns:a16="http://schemas.microsoft.com/office/drawing/2014/main" id="{ED16C734-FDFE-4078-69ED-94BCB1ED198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006226" y="312614"/>
            <a:ext cx="1834442" cy="758606"/>
          </a:xfrm>
          <a:prstGeom prst="rect">
            <a:avLst/>
          </a:prstGeom>
          <a:solidFill>
            <a:schemeClr val="bg1"/>
          </a:solidFill>
          <a:ln>
            <a:noFill/>
          </a:ln>
        </p:spPr>
      </p:pic>
      <p:pic>
        <p:nvPicPr>
          <p:cNvPr id="52" name="Graphique 51">
            <a:extLst>
              <a:ext uri="{FF2B5EF4-FFF2-40B4-BE49-F238E27FC236}">
                <a16:creationId xmlns:a16="http://schemas.microsoft.com/office/drawing/2014/main" id="{D9D0CE61-2BC9-9A9C-0336-8174BEFF3E2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6969" y="2156150"/>
            <a:ext cx="873237" cy="873237"/>
          </a:xfrm>
          <a:prstGeom prst="rect">
            <a:avLst/>
          </a:prstGeom>
        </p:spPr>
      </p:pic>
      <p:pic>
        <p:nvPicPr>
          <p:cNvPr id="55" name="Graphique 54">
            <a:extLst>
              <a:ext uri="{FF2B5EF4-FFF2-40B4-BE49-F238E27FC236}">
                <a16:creationId xmlns:a16="http://schemas.microsoft.com/office/drawing/2014/main" id="{CFB272FF-93C9-3BFD-1EA5-4D1710B437D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6969" y="4733601"/>
            <a:ext cx="873237" cy="873237"/>
          </a:xfrm>
          <a:prstGeom prst="rect">
            <a:avLst/>
          </a:prstGeom>
        </p:spPr>
      </p:pic>
      <p:pic>
        <p:nvPicPr>
          <p:cNvPr id="56" name="Graphique 55">
            <a:extLst>
              <a:ext uri="{FF2B5EF4-FFF2-40B4-BE49-F238E27FC236}">
                <a16:creationId xmlns:a16="http://schemas.microsoft.com/office/drawing/2014/main" id="{08A6F29D-5182-A236-700C-2546104369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46317" y="2084562"/>
            <a:ext cx="887247" cy="887247"/>
          </a:xfrm>
          <a:prstGeom prst="rect">
            <a:avLst/>
          </a:prstGeom>
        </p:spPr>
      </p:pic>
      <p:pic>
        <p:nvPicPr>
          <p:cNvPr id="57" name="Graphique 56">
            <a:extLst>
              <a:ext uri="{FF2B5EF4-FFF2-40B4-BE49-F238E27FC236}">
                <a16:creationId xmlns:a16="http://schemas.microsoft.com/office/drawing/2014/main" id="{E0A96A96-E0DA-C33F-81F8-23F15FD6A91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46316" y="4679009"/>
            <a:ext cx="887247" cy="887247"/>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4B8EBBBE-F39A-C10E-8D6A-BD8491BC1A7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7323" y="6237673"/>
            <a:ext cx="1368086" cy="483801"/>
          </a:xfrm>
          <a:prstGeom prst="rect">
            <a:avLst/>
          </a:prstGeom>
          <a:solidFill>
            <a:schemeClr val="bg1"/>
          </a:solidFill>
          <a:ln>
            <a:noFill/>
          </a:ln>
        </p:spPr>
      </p:pic>
    </p:spTree>
    <p:extLst>
      <p:ext uri="{BB962C8B-B14F-4D97-AF65-F5344CB8AC3E}">
        <p14:creationId xmlns:p14="http://schemas.microsoft.com/office/powerpoint/2010/main" val="13793750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6">
            <a:extLst>
              <a:ext uri="{FF2B5EF4-FFF2-40B4-BE49-F238E27FC236}">
                <a16:creationId xmlns:a16="http://schemas.microsoft.com/office/drawing/2014/main" id="{CA7F3015-DC3B-4258-8F20-57FAD80C76B9}"/>
              </a:ext>
            </a:extLst>
          </p:cNvPr>
          <p:cNvPicPr>
            <a:picLocks noChangeAspect="1"/>
          </p:cNvPicPr>
          <p:nvPr/>
        </p:nvPicPr>
        <p:blipFill rotWithShape="1">
          <a:blip r:embed="rId2" cstate="screen">
            <a:duotone>
              <a:prstClr val="black"/>
              <a:srgbClr val="470054">
                <a:tint val="45000"/>
                <a:satMod val="400000"/>
              </a:srgbClr>
            </a:duotone>
            <a:extLst>
              <a:ext uri="{28A0092B-C50C-407E-A947-70E740481C1C}">
                <a14:useLocalDpi xmlns:a14="http://schemas.microsoft.com/office/drawing/2010/main" val="0"/>
              </a:ext>
            </a:extLst>
          </a:blip>
          <a:srcRect/>
          <a:stretch/>
        </p:blipFill>
        <p:spPr>
          <a:xfrm>
            <a:off x="-1169538" y="180"/>
            <a:ext cx="7265538" cy="6857641"/>
          </a:xfrm>
          <a:prstGeom prst="flowChartOnlineStorage">
            <a:avLst/>
          </a:prstGeom>
        </p:spPr>
      </p:pic>
      <p:sp>
        <p:nvSpPr>
          <p:cNvPr id="3" name="Marcador de número de diapositiva 2">
            <a:extLst>
              <a:ext uri="{FF2B5EF4-FFF2-40B4-BE49-F238E27FC236}">
                <a16:creationId xmlns:a16="http://schemas.microsoft.com/office/drawing/2014/main" id="{789AE46E-D487-4D59-A2FB-DC126AF17DA6}"/>
              </a:ext>
            </a:extLst>
          </p:cNvPr>
          <p:cNvSpPr>
            <a:spLocks noGrp="1"/>
          </p:cNvSpPr>
          <p:nvPr>
            <p:ph type="sldNum" sz="quarter" idx="12"/>
          </p:nvPr>
        </p:nvSpPr>
        <p:spPr>
          <a:xfrm>
            <a:off x="9773564" y="5765033"/>
            <a:ext cx="523694" cy="331148"/>
          </a:xfrm>
          <a:prstGeom prst="rect">
            <a:avLst/>
          </a:prstGeom>
        </p:spPr>
        <p:txBody>
          <a:bodyPr vert="horz" lIns="82931" tIns="41465" rIns="82931" bIns="41465" rtlCol="0" anchor="ctr"/>
          <a:lstStyle>
            <a:defPPr>
              <a:defRPr lang="en-US"/>
            </a:defPPr>
            <a:lvl1pPr marL="0" algn="r" defTabSz="414635" rtl="0" eaLnBrk="1" latinLnBrk="0" hangingPunct="1">
              <a:defRPr sz="952" kern="1200">
                <a:solidFill>
                  <a:schemeClr val="tx1">
                    <a:tint val="75000"/>
                  </a:schemeClr>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a:lstStyle>
          <a:p>
            <a:pPr defTabSz="457135">
              <a:defRPr/>
            </a:pPr>
            <a:fld id="{A8DDCED1-DAC3-C14C-B2B1-3A7686F1DC79}" type="slidenum">
              <a:rPr lang="en-US" smtClean="0"/>
              <a:pPr defTabSz="457135">
                <a:defRPr/>
              </a:pPr>
              <a:t>17</a:t>
            </a:fld>
            <a:endParaRPr lang="en-US" sz="1050">
              <a:solidFill>
                <a:srgbClr val="181823">
                  <a:tint val="75000"/>
                </a:srgbClr>
              </a:solidFill>
              <a:latin typeface="Arial" panose="020B0604020202020204"/>
            </a:endParaRPr>
          </a:p>
        </p:txBody>
      </p:sp>
      <p:pic>
        <p:nvPicPr>
          <p:cNvPr id="7" name="Graphique 6">
            <a:extLst>
              <a:ext uri="{FF2B5EF4-FFF2-40B4-BE49-F238E27FC236}">
                <a16:creationId xmlns:a16="http://schemas.microsoft.com/office/drawing/2014/main" id="{8EC75FB8-10A0-4ADF-90EA-4CF34F58458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414" y="6161506"/>
            <a:ext cx="1427595" cy="504851"/>
          </a:xfrm>
          <a:prstGeom prst="rect">
            <a:avLst/>
          </a:prstGeom>
        </p:spPr>
      </p:pic>
      <p:sp>
        <p:nvSpPr>
          <p:cNvPr id="8" name="Título 1">
            <a:extLst>
              <a:ext uri="{FF2B5EF4-FFF2-40B4-BE49-F238E27FC236}">
                <a16:creationId xmlns:a16="http://schemas.microsoft.com/office/drawing/2014/main" id="{985D509C-0CDF-4263-9DEF-9E86DF0F397B}"/>
              </a:ext>
            </a:extLst>
          </p:cNvPr>
          <p:cNvSpPr txBox="1">
            <a:spLocks/>
          </p:cNvSpPr>
          <p:nvPr/>
        </p:nvSpPr>
        <p:spPr>
          <a:xfrm>
            <a:off x="5712090" y="997547"/>
            <a:ext cx="6245141" cy="4862908"/>
          </a:xfrm>
          <a:prstGeom prst="rect">
            <a:avLst/>
          </a:prstGeom>
        </p:spPr>
        <p:txBody>
          <a:bodyPr vert="horz" lIns="91435" tIns="45717" rIns="91435" bIns="45717" rtlCol="0" anchor="ct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pPr defTabSz="914269">
              <a:defRPr/>
            </a:pPr>
            <a:r>
              <a:rPr lang="pt-BR" sz="2177" dirty="0">
                <a:solidFill>
                  <a:schemeClr val="accent1"/>
                </a:solidFill>
              </a:rPr>
              <a:t>Nossa missão </a:t>
            </a:r>
            <a:r>
              <a:rPr lang="pt-BR" sz="2177" dirty="0">
                <a:solidFill>
                  <a:srgbClr val="470054"/>
                </a:solidFill>
              </a:rPr>
              <a:t>regional nos próximos 15 meses é acelerar a ação a nível local adotando uma abordagem temática e centrada nas pessoas para a resiliência, adaptação climática e DRR.</a:t>
            </a:r>
          </a:p>
          <a:p>
            <a:pPr defTabSz="914269">
              <a:defRPr/>
            </a:pPr>
            <a:endParaRPr lang="pt-BR" sz="2177" dirty="0">
              <a:solidFill>
                <a:srgbClr val="470054"/>
              </a:solidFill>
            </a:endParaRPr>
          </a:p>
          <a:p>
            <a:pPr defTabSz="914269">
              <a:defRPr/>
            </a:pPr>
            <a:endParaRPr lang="pt-BR" sz="2177" dirty="0">
              <a:solidFill>
                <a:srgbClr val="470054"/>
              </a:solidFill>
            </a:endParaRPr>
          </a:p>
          <a:p>
            <a:pPr defTabSz="914269">
              <a:defRPr/>
            </a:pPr>
            <a:endParaRPr lang="pt-BR" sz="2177" dirty="0">
              <a:solidFill>
                <a:srgbClr val="470054"/>
              </a:solidFill>
            </a:endParaRPr>
          </a:p>
          <a:p>
            <a:pPr defTabSz="914269">
              <a:defRPr/>
            </a:pPr>
            <a:r>
              <a:rPr lang="pt-BR" sz="2177" dirty="0">
                <a:solidFill>
                  <a:schemeClr val="accent1"/>
                </a:solidFill>
              </a:rPr>
              <a:t>Nossa visão </a:t>
            </a:r>
            <a:r>
              <a:rPr lang="pt-BR" sz="2177" dirty="0">
                <a:solidFill>
                  <a:srgbClr val="470054"/>
                </a:solidFill>
              </a:rPr>
              <a:t>é ser catalisadores para integrar políticas de resiliência com parcerias de múltiplas partes interessadas para assentamentos humanos mais seguros e sustentáveis.</a:t>
            </a:r>
          </a:p>
        </p:txBody>
      </p:sp>
    </p:spTree>
    <p:extLst>
      <p:ext uri="{BB962C8B-B14F-4D97-AF65-F5344CB8AC3E}">
        <p14:creationId xmlns:p14="http://schemas.microsoft.com/office/powerpoint/2010/main" val="21818420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9 Imagen" descr="Mapa.png">
            <a:extLst>
              <a:ext uri="{FF2B5EF4-FFF2-40B4-BE49-F238E27FC236}">
                <a16:creationId xmlns:a16="http://schemas.microsoft.com/office/drawing/2014/main" id="{AC5EAC4C-4F4C-DE48-AFDC-64990F8D4407}"/>
              </a:ext>
            </a:extLst>
          </p:cNvPr>
          <p:cNvPicPr>
            <a:picLocks noChangeAspect="1"/>
          </p:cNvPicPr>
          <p:nvPr/>
        </p:nvPicPr>
        <p:blipFill rotWithShape="1">
          <a:blip r:embed="rId3">
            <a:alphaModFix amt="97000"/>
            <a:duotone>
              <a:prstClr val="black"/>
              <a:schemeClr val="tx2">
                <a:tint val="45000"/>
                <a:satMod val="400000"/>
              </a:schemeClr>
            </a:duotone>
          </a:blip>
          <a:srcRect l="17488" t="48975"/>
          <a:stretch/>
        </p:blipFill>
        <p:spPr>
          <a:xfrm rot="800501">
            <a:off x="-4284336" y="11489"/>
            <a:ext cx="8569313" cy="6289762"/>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0C4795DF-15AF-434C-9055-90DEBF23180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4145" y="6108494"/>
            <a:ext cx="1698500" cy="600647"/>
          </a:xfrm>
          <a:prstGeom prst="rect">
            <a:avLst/>
          </a:prstGeom>
          <a:solidFill>
            <a:schemeClr val="bg1"/>
          </a:solidFill>
          <a:ln>
            <a:noFill/>
          </a:ln>
        </p:spPr>
      </p:pic>
      <p:sp>
        <p:nvSpPr>
          <p:cNvPr id="3" name="Title 3">
            <a:extLst>
              <a:ext uri="{FF2B5EF4-FFF2-40B4-BE49-F238E27FC236}">
                <a16:creationId xmlns:a16="http://schemas.microsoft.com/office/drawing/2014/main" id="{41DCAAB0-FF45-4E54-B1A5-BB3022F63FFF}"/>
              </a:ext>
            </a:extLst>
          </p:cNvPr>
          <p:cNvSpPr>
            <a:spLocks noGrp="1"/>
          </p:cNvSpPr>
          <p:nvPr>
            <p:ph type="title"/>
          </p:nvPr>
        </p:nvSpPr>
        <p:spPr>
          <a:xfrm>
            <a:off x="424145" y="556751"/>
            <a:ext cx="9413729" cy="892303"/>
          </a:xfrm>
        </p:spPr>
        <p:txBody>
          <a:bodyPr>
            <a:noAutofit/>
          </a:bodyPr>
          <a:lstStyle/>
          <a:p>
            <a:r>
              <a:rPr lang="pt-BR" sz="4398" b="1" dirty="0">
                <a:solidFill>
                  <a:schemeClr val="accent5">
                    <a:lumMod val="50000"/>
                  </a:schemeClr>
                </a:solidFill>
                <a:latin typeface="+mn-lt"/>
              </a:rPr>
              <a:t>MCR2030 no Brasil</a:t>
            </a:r>
            <a:endParaRPr lang="en-US" sz="4398" b="1" dirty="0">
              <a:solidFill>
                <a:schemeClr val="accent5">
                  <a:lumMod val="50000"/>
                </a:schemeClr>
              </a:solidFill>
              <a:latin typeface="+mn-lt"/>
            </a:endParaRPr>
          </a:p>
        </p:txBody>
      </p:sp>
      <p:sp>
        <p:nvSpPr>
          <p:cNvPr id="5" name="Título 4">
            <a:extLst>
              <a:ext uri="{FF2B5EF4-FFF2-40B4-BE49-F238E27FC236}">
                <a16:creationId xmlns:a16="http://schemas.microsoft.com/office/drawing/2014/main" id="{ACC74CC4-74D1-31FA-E51A-ACAB8A6D4F32}"/>
              </a:ext>
            </a:extLst>
          </p:cNvPr>
          <p:cNvSpPr txBox="1">
            <a:spLocks/>
          </p:cNvSpPr>
          <p:nvPr/>
        </p:nvSpPr>
        <p:spPr>
          <a:xfrm>
            <a:off x="4895043" y="1449055"/>
            <a:ext cx="6450706" cy="4111879"/>
          </a:xfrm>
          <a:prstGeom prst="rect">
            <a:avLst/>
          </a:prstGeom>
          <a:noFill/>
        </p:spPr>
        <p:txBody>
          <a:bodyPr vert="horz" lIns="91435" tIns="45717" rIns="91435" bIns="45717" rtlCol="0" anchor="t">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pPr defTabSz="914269">
              <a:defRPr/>
            </a:pPr>
            <a:r>
              <a:rPr lang="es-MX" sz="2000" b="1" dirty="0">
                <a:solidFill>
                  <a:srgbClr val="470054"/>
                </a:solidFill>
                <a:latin typeface="+mn-lt"/>
              </a:rPr>
              <a:t>278 municipios </a:t>
            </a:r>
            <a:r>
              <a:rPr lang="es-MX" sz="2000" b="1" dirty="0">
                <a:solidFill>
                  <a:srgbClr val="181823"/>
                </a:solidFill>
                <a:latin typeface="+mn-lt"/>
              </a:rPr>
              <a:t>brasileiros inscritos, de 18 Estados</a:t>
            </a:r>
          </a:p>
          <a:p>
            <a:pPr defTabSz="914269">
              <a:defRPr/>
            </a:pPr>
            <a:endParaRPr lang="es-MX" sz="2000" b="1" dirty="0">
              <a:solidFill>
                <a:srgbClr val="181823"/>
              </a:solidFill>
              <a:latin typeface="+mn-lt"/>
            </a:endParaRPr>
          </a:p>
          <a:p>
            <a:pPr defTabSz="914269">
              <a:defRPr/>
            </a:pPr>
            <a:r>
              <a:rPr lang="es-MX" sz="2000" b="1" dirty="0">
                <a:solidFill>
                  <a:srgbClr val="181823"/>
                </a:solidFill>
                <a:latin typeface="+mn-lt"/>
              </a:rPr>
              <a:t>2 </a:t>
            </a:r>
            <a:r>
              <a:rPr lang="es-MX" sz="2000" b="1" dirty="0" err="1">
                <a:solidFill>
                  <a:srgbClr val="181823"/>
                </a:solidFill>
                <a:latin typeface="+mn-lt"/>
              </a:rPr>
              <a:t>Hubs</a:t>
            </a:r>
            <a:r>
              <a:rPr lang="es-MX" sz="2000" b="1" dirty="0">
                <a:solidFill>
                  <a:srgbClr val="181823"/>
                </a:solidFill>
                <a:latin typeface="+mn-lt"/>
              </a:rPr>
              <a:t> de </a:t>
            </a:r>
            <a:r>
              <a:rPr lang="es-MX" sz="2000" b="1" dirty="0" err="1">
                <a:solidFill>
                  <a:srgbClr val="181823"/>
                </a:solidFill>
                <a:latin typeface="+mn-lt"/>
              </a:rPr>
              <a:t>Resiliência</a:t>
            </a:r>
            <a:r>
              <a:rPr lang="es-MX" sz="2000" b="1" dirty="0">
                <a:solidFill>
                  <a:srgbClr val="181823"/>
                </a:solidFill>
                <a:latin typeface="+mn-lt"/>
              </a:rPr>
              <a:t>: </a:t>
            </a:r>
            <a:r>
              <a:rPr lang="es-MX" sz="2000" b="1" dirty="0">
                <a:solidFill>
                  <a:srgbClr val="470054"/>
                </a:solidFill>
                <a:latin typeface="+mn-lt"/>
              </a:rPr>
              <a:t>Campinas</a:t>
            </a:r>
            <a:r>
              <a:rPr lang="es-MX" sz="2000" b="1" dirty="0">
                <a:solidFill>
                  <a:srgbClr val="181823"/>
                </a:solidFill>
                <a:latin typeface="+mn-lt"/>
              </a:rPr>
              <a:t> (SP) e </a:t>
            </a:r>
            <a:r>
              <a:rPr lang="es-MX" sz="2000" b="1" dirty="0">
                <a:solidFill>
                  <a:srgbClr val="470054"/>
                </a:solidFill>
                <a:latin typeface="+mn-lt"/>
              </a:rPr>
              <a:t>Recife</a:t>
            </a:r>
            <a:r>
              <a:rPr lang="es-MX" sz="2000" b="1" dirty="0">
                <a:solidFill>
                  <a:srgbClr val="181823"/>
                </a:solidFill>
                <a:latin typeface="+mn-lt"/>
              </a:rPr>
              <a:t> (PE)</a:t>
            </a:r>
          </a:p>
          <a:p>
            <a:pPr defTabSz="914269">
              <a:defRPr/>
            </a:pPr>
            <a:endParaRPr lang="es-MX" sz="2000" b="1" dirty="0">
              <a:solidFill>
                <a:srgbClr val="181823"/>
              </a:solidFill>
              <a:latin typeface="+mn-lt"/>
            </a:endParaRPr>
          </a:p>
          <a:p>
            <a:pPr defTabSz="914269">
              <a:defRPr/>
            </a:pPr>
            <a:r>
              <a:rPr lang="es-MX" sz="2000" b="1" dirty="0" err="1">
                <a:solidFill>
                  <a:srgbClr val="181823"/>
                </a:solidFill>
                <a:latin typeface="+mn-lt"/>
              </a:rPr>
              <a:t>Aliança</a:t>
            </a:r>
            <a:r>
              <a:rPr lang="es-MX" sz="2000" b="1" dirty="0">
                <a:solidFill>
                  <a:srgbClr val="181823"/>
                </a:solidFill>
                <a:latin typeface="+mn-lt"/>
              </a:rPr>
              <a:t> </a:t>
            </a:r>
            <a:r>
              <a:rPr lang="es-MX" sz="2000" b="1" dirty="0" err="1">
                <a:solidFill>
                  <a:srgbClr val="181823"/>
                </a:solidFill>
                <a:latin typeface="+mn-lt"/>
              </a:rPr>
              <a:t>com</a:t>
            </a:r>
            <a:r>
              <a:rPr lang="es-MX" sz="2000" b="1" dirty="0">
                <a:solidFill>
                  <a:srgbClr val="181823"/>
                </a:solidFill>
                <a:latin typeface="+mn-lt"/>
              </a:rPr>
              <a:t> </a:t>
            </a:r>
            <a:r>
              <a:rPr lang="es-MX" sz="2000" b="1" dirty="0">
                <a:solidFill>
                  <a:srgbClr val="470054"/>
                </a:solidFill>
                <a:latin typeface="+mn-lt"/>
              </a:rPr>
              <a:t>Secretaria Nacional de </a:t>
            </a:r>
            <a:r>
              <a:rPr lang="es-MX" sz="2000" b="1" dirty="0" err="1">
                <a:solidFill>
                  <a:srgbClr val="470054"/>
                </a:solidFill>
                <a:latin typeface="+mn-lt"/>
              </a:rPr>
              <a:t>Proteção</a:t>
            </a:r>
            <a:r>
              <a:rPr lang="es-MX" sz="2000" b="1" dirty="0">
                <a:solidFill>
                  <a:srgbClr val="470054"/>
                </a:solidFill>
                <a:latin typeface="+mn-lt"/>
              </a:rPr>
              <a:t> e Defesa Civil</a:t>
            </a:r>
            <a:r>
              <a:rPr lang="es-MX" sz="2000" b="1" dirty="0">
                <a:solidFill>
                  <a:srgbClr val="181823"/>
                </a:solidFill>
                <a:latin typeface="+mn-lt"/>
              </a:rPr>
              <a:t>, membro do </a:t>
            </a:r>
            <a:r>
              <a:rPr lang="es-MX" sz="2000" b="1" dirty="0" err="1">
                <a:solidFill>
                  <a:srgbClr val="181823"/>
                </a:solidFill>
                <a:latin typeface="+mn-lt"/>
              </a:rPr>
              <a:t>Comitê</a:t>
            </a:r>
            <a:r>
              <a:rPr lang="es-MX" sz="2000" b="1" dirty="0">
                <a:solidFill>
                  <a:srgbClr val="181823"/>
                </a:solidFill>
                <a:latin typeface="+mn-lt"/>
              </a:rPr>
              <a:t> Regional de </a:t>
            </a:r>
            <a:r>
              <a:rPr lang="es-MX" sz="2000" b="1" dirty="0" err="1">
                <a:solidFill>
                  <a:srgbClr val="181823"/>
                </a:solidFill>
                <a:latin typeface="+mn-lt"/>
              </a:rPr>
              <a:t>Coordenação</a:t>
            </a:r>
            <a:r>
              <a:rPr lang="es-MX" sz="2000" b="1" dirty="0">
                <a:solidFill>
                  <a:srgbClr val="181823"/>
                </a:solidFill>
                <a:latin typeface="+mn-lt"/>
              </a:rPr>
              <a:t> da iniciativa</a:t>
            </a:r>
          </a:p>
          <a:p>
            <a:pPr defTabSz="914269">
              <a:defRPr/>
            </a:pPr>
            <a:endParaRPr lang="es-MX" sz="2000" b="1" dirty="0">
              <a:solidFill>
                <a:srgbClr val="181823"/>
              </a:solidFill>
              <a:latin typeface="+mn-lt"/>
            </a:endParaRPr>
          </a:p>
          <a:p>
            <a:pPr defTabSz="914269">
              <a:defRPr/>
            </a:pPr>
            <a:r>
              <a:rPr lang="es-MX" sz="2000" b="1" dirty="0" err="1">
                <a:solidFill>
                  <a:srgbClr val="181823"/>
                </a:solidFill>
                <a:latin typeface="+mn-lt"/>
              </a:rPr>
              <a:t>Alianças</a:t>
            </a:r>
            <a:r>
              <a:rPr lang="es-MX" sz="2000" b="1" dirty="0">
                <a:solidFill>
                  <a:srgbClr val="181823"/>
                </a:solidFill>
                <a:latin typeface="+mn-lt"/>
              </a:rPr>
              <a:t> </a:t>
            </a:r>
            <a:r>
              <a:rPr lang="es-MX" sz="2000" b="1" dirty="0" err="1">
                <a:solidFill>
                  <a:srgbClr val="181823"/>
                </a:solidFill>
                <a:latin typeface="+mn-lt"/>
              </a:rPr>
              <a:t>com</a:t>
            </a:r>
            <a:r>
              <a:rPr lang="es-MX" sz="2000" b="1" dirty="0">
                <a:solidFill>
                  <a:srgbClr val="181823"/>
                </a:solidFill>
                <a:latin typeface="+mn-lt"/>
              </a:rPr>
              <a:t> </a:t>
            </a:r>
            <a:r>
              <a:rPr lang="es-MX" sz="2000" b="1" dirty="0" err="1">
                <a:solidFill>
                  <a:srgbClr val="470054"/>
                </a:solidFill>
                <a:latin typeface="+mn-lt"/>
              </a:rPr>
              <a:t>governos</a:t>
            </a:r>
            <a:r>
              <a:rPr lang="es-MX" sz="2000" b="1" dirty="0">
                <a:solidFill>
                  <a:srgbClr val="470054"/>
                </a:solidFill>
                <a:latin typeface="+mn-lt"/>
              </a:rPr>
              <a:t> </a:t>
            </a:r>
            <a:r>
              <a:rPr lang="es-MX" sz="2000" b="1" dirty="0" err="1">
                <a:solidFill>
                  <a:srgbClr val="470054"/>
                </a:solidFill>
                <a:latin typeface="+mn-lt"/>
              </a:rPr>
              <a:t>estaduais</a:t>
            </a:r>
            <a:r>
              <a:rPr lang="es-MX" sz="2000" b="1" dirty="0">
                <a:solidFill>
                  <a:srgbClr val="470054"/>
                </a:solidFill>
                <a:latin typeface="+mn-lt"/>
              </a:rPr>
              <a:t> </a:t>
            </a:r>
            <a:br>
              <a:rPr lang="es-MX" sz="2000" b="1" dirty="0">
                <a:solidFill>
                  <a:srgbClr val="181823"/>
                </a:solidFill>
                <a:latin typeface="+mn-lt"/>
              </a:rPr>
            </a:br>
            <a:r>
              <a:rPr lang="es-MX" sz="2000" b="1" dirty="0">
                <a:solidFill>
                  <a:srgbClr val="181823"/>
                </a:solidFill>
                <a:latin typeface="+mn-lt"/>
              </a:rPr>
              <a:t>(MG, RJ, RN, SP, SC)</a:t>
            </a:r>
          </a:p>
          <a:p>
            <a:pPr defTabSz="914269">
              <a:defRPr/>
            </a:pPr>
            <a:endParaRPr lang="es-MX" sz="2000" b="1" dirty="0">
              <a:solidFill>
                <a:srgbClr val="181823"/>
              </a:solidFill>
              <a:latin typeface="+mn-lt"/>
            </a:endParaRPr>
          </a:p>
          <a:p>
            <a:pPr defTabSz="914269">
              <a:defRPr/>
            </a:pPr>
            <a:r>
              <a:rPr lang="es-MX" sz="2000" b="1" dirty="0" err="1">
                <a:solidFill>
                  <a:srgbClr val="181823"/>
                </a:solidFill>
                <a:latin typeface="+mn-lt"/>
              </a:rPr>
              <a:t>Alianças</a:t>
            </a:r>
            <a:r>
              <a:rPr lang="es-MX" sz="2000" b="1" dirty="0">
                <a:solidFill>
                  <a:srgbClr val="181823"/>
                </a:solidFill>
                <a:latin typeface="+mn-lt"/>
              </a:rPr>
              <a:t> </a:t>
            </a:r>
            <a:r>
              <a:rPr lang="es-MX" sz="2000" b="1" dirty="0" err="1">
                <a:solidFill>
                  <a:srgbClr val="181823"/>
                </a:solidFill>
                <a:latin typeface="+mn-lt"/>
              </a:rPr>
              <a:t>com</a:t>
            </a:r>
            <a:r>
              <a:rPr lang="es-MX" sz="2000" b="1" dirty="0">
                <a:solidFill>
                  <a:srgbClr val="181823"/>
                </a:solidFill>
                <a:latin typeface="+mn-lt"/>
              </a:rPr>
              <a:t> </a:t>
            </a:r>
            <a:r>
              <a:rPr lang="es-MX" sz="2000" b="1" dirty="0" err="1">
                <a:solidFill>
                  <a:srgbClr val="181823"/>
                </a:solidFill>
                <a:latin typeface="+mn-lt"/>
              </a:rPr>
              <a:t>agências</a:t>
            </a:r>
            <a:r>
              <a:rPr lang="es-MX" sz="2000" b="1" dirty="0">
                <a:solidFill>
                  <a:srgbClr val="181823"/>
                </a:solidFill>
                <a:latin typeface="+mn-lt"/>
              </a:rPr>
              <a:t> da </a:t>
            </a:r>
            <a:r>
              <a:rPr lang="es-MX" sz="2000" b="1" dirty="0">
                <a:solidFill>
                  <a:srgbClr val="470054"/>
                </a:solidFill>
                <a:latin typeface="+mn-lt"/>
              </a:rPr>
              <a:t>ONU</a:t>
            </a:r>
          </a:p>
          <a:p>
            <a:pPr defTabSz="914269">
              <a:defRPr/>
            </a:pPr>
            <a:endParaRPr lang="es-MX" sz="2000" b="1" dirty="0">
              <a:solidFill>
                <a:srgbClr val="181823"/>
              </a:solidFill>
              <a:latin typeface="+mn-lt"/>
            </a:endParaRPr>
          </a:p>
          <a:p>
            <a:pPr defTabSz="914269">
              <a:defRPr/>
            </a:pPr>
            <a:r>
              <a:rPr lang="es-MX" sz="2000" b="1" dirty="0" err="1">
                <a:solidFill>
                  <a:srgbClr val="181823"/>
                </a:solidFill>
                <a:latin typeface="+mn-lt"/>
              </a:rPr>
              <a:t>Alianças</a:t>
            </a:r>
            <a:r>
              <a:rPr lang="es-MX" sz="2000" b="1" dirty="0">
                <a:solidFill>
                  <a:srgbClr val="181823"/>
                </a:solidFill>
                <a:latin typeface="+mn-lt"/>
              </a:rPr>
              <a:t> </a:t>
            </a:r>
            <a:r>
              <a:rPr lang="es-MX" sz="2000" b="1" dirty="0" err="1">
                <a:solidFill>
                  <a:srgbClr val="181823"/>
                </a:solidFill>
                <a:latin typeface="+mn-lt"/>
              </a:rPr>
              <a:t>com</a:t>
            </a:r>
            <a:r>
              <a:rPr lang="es-MX" sz="2000" b="1" dirty="0">
                <a:solidFill>
                  <a:srgbClr val="181823"/>
                </a:solidFill>
                <a:latin typeface="+mn-lt"/>
              </a:rPr>
              <a:t> universidades e o </a:t>
            </a:r>
            <a:r>
              <a:rPr lang="es-MX" sz="2000" b="1" dirty="0">
                <a:solidFill>
                  <a:srgbClr val="470054"/>
                </a:solidFill>
                <a:latin typeface="+mn-lt"/>
              </a:rPr>
              <a:t>CEMADEN</a:t>
            </a:r>
          </a:p>
          <a:p>
            <a:pPr defTabSz="914269">
              <a:defRPr/>
            </a:pPr>
            <a:endParaRPr lang="es-MX" sz="2000" b="1" dirty="0">
              <a:solidFill>
                <a:srgbClr val="181823"/>
              </a:solidFill>
              <a:latin typeface="+mn-lt"/>
            </a:endParaRPr>
          </a:p>
          <a:p>
            <a:pPr defTabSz="914269">
              <a:defRPr/>
            </a:pPr>
            <a:r>
              <a:rPr lang="es-MX" sz="2000" b="1" dirty="0">
                <a:solidFill>
                  <a:srgbClr val="470054"/>
                </a:solidFill>
                <a:latin typeface="+mn-lt"/>
              </a:rPr>
              <a:t>ICLEI América do Sul </a:t>
            </a:r>
            <a:r>
              <a:rPr lang="es-MX" sz="2000" b="1" dirty="0">
                <a:solidFill>
                  <a:srgbClr val="181823"/>
                </a:solidFill>
                <a:latin typeface="+mn-lt"/>
              </a:rPr>
              <a:t>como </a:t>
            </a:r>
            <a:r>
              <a:rPr lang="es-MX" sz="2000" b="1" dirty="0" err="1">
                <a:solidFill>
                  <a:srgbClr val="181823"/>
                </a:solidFill>
                <a:latin typeface="+mn-lt"/>
              </a:rPr>
              <a:t>co</a:t>
            </a:r>
            <a:r>
              <a:rPr lang="es-MX" sz="2000" b="1" dirty="0" err="1">
                <a:solidFill>
                  <a:srgbClr val="181823"/>
                </a:solidFill>
                <a:latin typeface="+mn-lt"/>
                <a:cs typeface="Aldhabi" panose="01000000000000000000" pitchFamily="2" charset="-78"/>
              </a:rPr>
              <a:t>-</a:t>
            </a:r>
            <a:r>
              <a:rPr lang="es-MX" sz="2000" b="1" dirty="0" err="1">
                <a:solidFill>
                  <a:srgbClr val="181823"/>
                </a:solidFill>
                <a:latin typeface="+mn-lt"/>
              </a:rPr>
              <a:t>presidente</a:t>
            </a:r>
            <a:r>
              <a:rPr lang="es-MX" sz="2000" b="1" dirty="0">
                <a:solidFill>
                  <a:srgbClr val="181823"/>
                </a:solidFill>
                <a:latin typeface="+mn-lt"/>
              </a:rPr>
              <a:t> da iniciativa </a:t>
            </a:r>
            <a:r>
              <a:rPr lang="es-MX" sz="2000" b="1" dirty="0" err="1">
                <a:solidFill>
                  <a:srgbClr val="181823"/>
                </a:solidFill>
                <a:latin typeface="+mn-lt"/>
              </a:rPr>
              <a:t>na</a:t>
            </a:r>
            <a:r>
              <a:rPr lang="es-MX" sz="2000" b="1" dirty="0">
                <a:solidFill>
                  <a:srgbClr val="181823"/>
                </a:solidFill>
                <a:latin typeface="+mn-lt"/>
              </a:rPr>
              <a:t> </a:t>
            </a:r>
            <a:r>
              <a:rPr lang="es-MX" sz="2000" b="1" dirty="0" err="1">
                <a:solidFill>
                  <a:srgbClr val="181823"/>
                </a:solidFill>
                <a:latin typeface="+mn-lt"/>
              </a:rPr>
              <a:t>região</a:t>
            </a:r>
            <a:r>
              <a:rPr lang="es-MX" sz="2000" b="1" dirty="0">
                <a:solidFill>
                  <a:srgbClr val="181823"/>
                </a:solidFill>
                <a:latin typeface="+mn-lt"/>
              </a:rPr>
              <a:t> </a:t>
            </a:r>
            <a:endParaRPr lang="es-MX" sz="1800" b="1" dirty="0">
              <a:solidFill>
                <a:srgbClr val="181823"/>
              </a:solidFill>
              <a:latin typeface="+mn-lt"/>
            </a:endParaRPr>
          </a:p>
        </p:txBody>
      </p:sp>
    </p:spTree>
    <p:extLst>
      <p:ext uri="{BB962C8B-B14F-4D97-AF65-F5344CB8AC3E}">
        <p14:creationId xmlns:p14="http://schemas.microsoft.com/office/powerpoint/2010/main" val="121669096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54F39-B4A3-4100-AE7B-70212C886CBA}"/>
              </a:ext>
            </a:extLst>
          </p:cNvPr>
          <p:cNvSpPr>
            <a:spLocks noGrp="1"/>
          </p:cNvSpPr>
          <p:nvPr>
            <p:ph type="title"/>
          </p:nvPr>
        </p:nvSpPr>
        <p:spPr>
          <a:xfrm>
            <a:off x="5712069" y="997418"/>
            <a:ext cx="6245469" cy="4863164"/>
          </a:xfrm>
        </p:spPr>
        <p:txBody>
          <a:bodyPr>
            <a:noAutofit/>
          </a:bodyPr>
          <a:lstStyle/>
          <a:p>
            <a:r>
              <a:rPr lang="pt-BR" sz="3200" dirty="0">
                <a:solidFill>
                  <a:srgbClr val="470054"/>
                </a:solidFill>
                <a:latin typeface="ActaW01-Bold" panose="02000503070000020004" pitchFamily="2" charset="0"/>
              </a:rPr>
              <a:t>Adesão a MCR2030:</a:t>
            </a:r>
            <a:br>
              <a:rPr lang="pt-BR" sz="3200" dirty="0">
                <a:solidFill>
                  <a:srgbClr val="470054"/>
                </a:solidFill>
                <a:latin typeface="ActaW01-Bold" panose="02000503070000020004" pitchFamily="2" charset="0"/>
              </a:rPr>
            </a:br>
            <a:r>
              <a:rPr lang="pt-BR" sz="3200" dirty="0">
                <a:solidFill>
                  <a:srgbClr val="470054"/>
                </a:solidFill>
                <a:latin typeface="ActaW01-Bold" panose="02000503070000020004" pitchFamily="2" charset="0"/>
              </a:rPr>
              <a:t> </a:t>
            </a:r>
            <a:br>
              <a:rPr lang="pt-BR" sz="3200" dirty="0">
                <a:solidFill>
                  <a:srgbClr val="470054"/>
                </a:solidFill>
                <a:latin typeface="ActaW01-Bold" panose="02000503070000020004" pitchFamily="2" charset="0"/>
              </a:rPr>
            </a:br>
            <a:r>
              <a:rPr lang="pt-BR" sz="3200" dirty="0">
                <a:solidFill>
                  <a:srgbClr val="470054"/>
                </a:solidFill>
                <a:latin typeface="ActaW01-Bold" panose="02000503070000020004" pitchFamily="2" charset="0"/>
              </a:rPr>
              <a:t>Por onde começar?</a:t>
            </a:r>
            <a:endParaRPr lang="es-PA" sz="3200" dirty="0">
              <a:solidFill>
                <a:srgbClr val="470054"/>
              </a:solidFill>
              <a:latin typeface="ActaW01-Bold" panose="02000503070000020004" pitchFamily="2" charset="0"/>
            </a:endParaRPr>
          </a:p>
        </p:txBody>
      </p:sp>
      <p:sp>
        <p:nvSpPr>
          <p:cNvPr id="3" name="Marcador de número de diapositiva 2">
            <a:extLst>
              <a:ext uri="{FF2B5EF4-FFF2-40B4-BE49-F238E27FC236}">
                <a16:creationId xmlns:a16="http://schemas.microsoft.com/office/drawing/2014/main" id="{789AE46E-D487-4D59-A2FB-DC126AF17D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DDCED1-DAC3-C14C-B2B1-3A7686F1DC79}" type="slidenum">
              <a:rPr kumimoji="0" lang="en-US" sz="1050" b="0" i="0" u="none" strike="noStrike" kern="1200" cap="none" spc="0" normalizeH="0" baseline="0" noProof="0" smtClean="0">
                <a:ln>
                  <a:noFill/>
                </a:ln>
                <a:solidFill>
                  <a:srgbClr val="181823">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a:ln>
                <a:noFill/>
              </a:ln>
              <a:solidFill>
                <a:srgbClr val="181823">
                  <a:tint val="75000"/>
                </a:srgbClr>
              </a:solidFill>
              <a:effectLst/>
              <a:uLnTx/>
              <a:uFillTx/>
              <a:latin typeface="Arial" panose="020B0604020202020204"/>
              <a:ea typeface="+mn-ea"/>
              <a:cs typeface="+mn-cs"/>
            </a:endParaRPr>
          </a:p>
        </p:txBody>
      </p:sp>
      <p:pic>
        <p:nvPicPr>
          <p:cNvPr id="8" name="Marcador de posición de imagen 6">
            <a:extLst>
              <a:ext uri="{FF2B5EF4-FFF2-40B4-BE49-F238E27FC236}">
                <a16:creationId xmlns:a16="http://schemas.microsoft.com/office/drawing/2014/main" id="{5DD05F09-EDD5-4106-9FEA-CBD774181F2B}"/>
              </a:ext>
            </a:extLst>
          </p:cNvPr>
          <p:cNvPicPr>
            <a:picLocks noChangeAspect="1"/>
          </p:cNvPicPr>
          <p:nvPr/>
        </p:nvPicPr>
        <p:blipFill>
          <a:blip r:embed="rId2">
            <a:duotone>
              <a:prstClr val="black"/>
              <a:srgbClr val="4C005A">
                <a:tint val="45000"/>
                <a:satMod val="400000"/>
              </a:srgbClr>
            </a:duotone>
          </a:blip>
          <a:srcRect/>
          <a:stretch/>
        </p:blipFill>
        <p:spPr>
          <a:xfrm>
            <a:off x="-2934475" y="0"/>
            <a:ext cx="9148573" cy="6858000"/>
          </a:xfrm>
          <a:prstGeom prst="flowChartOnlineStorage">
            <a:avLst/>
          </a:prstGeom>
        </p:spPr>
      </p:pic>
      <p:pic>
        <p:nvPicPr>
          <p:cNvPr id="9" name="Graphique 8">
            <a:extLst>
              <a:ext uri="{FF2B5EF4-FFF2-40B4-BE49-F238E27FC236}">
                <a16:creationId xmlns:a16="http://schemas.microsoft.com/office/drawing/2014/main" id="{C450CFE2-E30F-42AB-BD3A-89F7261767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401" y="5989813"/>
            <a:ext cx="1427670" cy="504878"/>
          </a:xfrm>
          <a:prstGeom prst="rect">
            <a:avLst/>
          </a:prstGeom>
        </p:spPr>
      </p:pic>
    </p:spTree>
    <p:extLst>
      <p:ext uri="{BB962C8B-B14F-4D97-AF65-F5344CB8AC3E}">
        <p14:creationId xmlns:p14="http://schemas.microsoft.com/office/powerpoint/2010/main" val="169496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9747-7026-4D74-9D11-A98E6EFE83DB}"/>
              </a:ext>
            </a:extLst>
          </p:cNvPr>
          <p:cNvSpPr/>
          <p:nvPr/>
        </p:nvSpPr>
        <p:spPr>
          <a:xfrm>
            <a:off x="-1" y="-16018"/>
            <a:ext cx="3798277" cy="6874018"/>
          </a:xfrm>
          <a:prstGeom prst="rect">
            <a:avLst/>
          </a:prstGeom>
          <a:solidFill>
            <a:srgbClr val="4618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ángulo 8">
            <a:extLst>
              <a:ext uri="{FF2B5EF4-FFF2-40B4-BE49-F238E27FC236}">
                <a16:creationId xmlns:a16="http://schemas.microsoft.com/office/drawing/2014/main" id="{FA095A61-3518-475B-BD13-3E81DBA8CACB}"/>
              </a:ext>
            </a:extLst>
          </p:cNvPr>
          <p:cNvSpPr/>
          <p:nvPr/>
        </p:nvSpPr>
        <p:spPr>
          <a:xfrm>
            <a:off x="4803271" y="888034"/>
            <a:ext cx="6028852" cy="1415772"/>
          </a:xfrm>
          <a:prstGeom prst="rect">
            <a:avLst/>
          </a:prstGeom>
        </p:spPr>
        <p:txBody>
          <a:bodyPr wrap="square" lIns="91440" tIns="45720" rIns="91440" bIns="45720" anchor="t">
            <a:spAutoFit/>
          </a:bodyPr>
          <a:lstStyle/>
          <a:p>
            <a:pPr algn="ctr" defTabSz="891859" fontAlgn="base">
              <a:spcBef>
                <a:spcPct val="0"/>
              </a:spcBef>
              <a:spcAft>
                <a:spcPct val="0"/>
              </a:spcAft>
              <a:tabLst>
                <a:tab pos="2062163" algn="l"/>
              </a:tabLst>
              <a:defRPr>
                <a:solidFill>
                  <a:srgbClr val="FFFFFF"/>
                </a:solidFill>
              </a:defRPr>
            </a:pPr>
            <a:r>
              <a:rPr lang="fr-FR" sz="2800" b="1" dirty="0">
                <a:solidFill>
                  <a:srgbClr val="C00000"/>
                </a:solidFill>
                <a:latin typeface="Roboto"/>
                <a:ea typeface="Roboto"/>
                <a:cs typeface="+mj-cs"/>
              </a:rPr>
              <a:t>O DESAFIO</a:t>
            </a:r>
            <a:endParaRPr lang="en-US" sz="2000" dirty="0">
              <a:solidFill>
                <a:srgbClr val="C00000"/>
              </a:solidFill>
              <a:cs typeface="Calibri" panose="020F0502020204030204"/>
            </a:endParaRPr>
          </a:p>
          <a:p>
            <a:pPr algn="ctr" defTabSz="891859" fontAlgn="base">
              <a:spcBef>
                <a:spcPct val="0"/>
              </a:spcBef>
              <a:spcAft>
                <a:spcPct val="0"/>
              </a:spcAft>
              <a:tabLst>
                <a:tab pos="2062163" algn="l"/>
              </a:tabLst>
              <a:defRPr>
                <a:solidFill>
                  <a:srgbClr val="FFFFFF"/>
                </a:solidFill>
              </a:defRPr>
            </a:pPr>
            <a:endParaRPr lang="en-US" sz="1000" dirty="0">
              <a:solidFill>
                <a:srgbClr val="002060"/>
              </a:solidFill>
            </a:endParaRPr>
          </a:p>
          <a:p>
            <a:pPr algn="ctr" defTabSz="891859" fontAlgn="base">
              <a:spcBef>
                <a:spcPct val="0"/>
              </a:spcBef>
              <a:spcAft>
                <a:spcPct val="0"/>
              </a:spcAft>
              <a:tabLst>
                <a:tab pos="2062163" algn="l"/>
              </a:tabLst>
              <a:defRPr>
                <a:solidFill>
                  <a:srgbClr val="FFFFFF"/>
                </a:solidFill>
              </a:defRPr>
            </a:pPr>
            <a:r>
              <a:rPr lang="en-US" sz="2400" b="1" dirty="0">
                <a:solidFill>
                  <a:srgbClr val="461853"/>
                </a:solidFill>
                <a:latin typeface="Roboto"/>
                <a:ea typeface="Roboto"/>
              </a:rPr>
              <a:t>CIDADES ESTÃO NA LINHA DE FRENTE PARA  DESASTRES. </a:t>
            </a:r>
          </a:p>
        </p:txBody>
      </p:sp>
      <p:pic>
        <p:nvPicPr>
          <p:cNvPr id="14" name="Graphique 7">
            <a:extLst>
              <a:ext uri="{FF2B5EF4-FFF2-40B4-BE49-F238E27FC236}">
                <a16:creationId xmlns:a16="http://schemas.microsoft.com/office/drawing/2014/main" id="{3C6AACD1-6BAF-694E-B738-28097BD04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7306" y="5906143"/>
            <a:ext cx="1775428" cy="717345"/>
          </a:xfrm>
          <a:prstGeom prst="rect">
            <a:avLst/>
          </a:prstGeom>
        </p:spPr>
      </p:pic>
      <p:sp>
        <p:nvSpPr>
          <p:cNvPr id="2" name="TextBox 1">
            <a:extLst>
              <a:ext uri="{FF2B5EF4-FFF2-40B4-BE49-F238E27FC236}">
                <a16:creationId xmlns:a16="http://schemas.microsoft.com/office/drawing/2014/main" id="{3610E038-533A-4CDC-9CA0-8C048F755188}"/>
              </a:ext>
            </a:extLst>
          </p:cNvPr>
          <p:cNvSpPr txBox="1"/>
          <p:nvPr/>
        </p:nvSpPr>
        <p:spPr>
          <a:xfrm>
            <a:off x="220619" y="398356"/>
            <a:ext cx="3241839" cy="1261884"/>
          </a:xfrm>
          <a:prstGeom prst="rect">
            <a:avLst/>
          </a:prstGeom>
          <a:noFill/>
        </p:spPr>
        <p:txBody>
          <a:bodyPr wrap="square" rtlCol="0">
            <a:spAutoFit/>
          </a:bodyPr>
          <a:lstStyle/>
          <a:p>
            <a:r>
              <a:rPr lang="pt-BR" sz="1600" b="1" dirty="0">
                <a:solidFill>
                  <a:schemeClr val="bg1"/>
                </a:solidFill>
                <a:latin typeface="Roboto" pitchFamily="2" charset="0"/>
                <a:ea typeface="Roboto" pitchFamily="2" charset="0"/>
              </a:rPr>
              <a:t>Na América Latina e Caribe, </a:t>
            </a:r>
            <a:r>
              <a:rPr lang="pt-BR" sz="4400" b="1" dirty="0">
                <a:solidFill>
                  <a:srgbClr val="009999"/>
                </a:solidFill>
                <a:latin typeface="Roboto Black" pitchFamily="2" charset="0"/>
                <a:ea typeface="Roboto Black" pitchFamily="2" charset="0"/>
              </a:rPr>
              <a:t>80,7% </a:t>
            </a:r>
            <a:br>
              <a:rPr lang="pt-BR" sz="4400" b="1" dirty="0">
                <a:solidFill>
                  <a:srgbClr val="009999"/>
                </a:solidFill>
                <a:latin typeface="Roboto Black" pitchFamily="2" charset="0"/>
                <a:ea typeface="Roboto Black" pitchFamily="2" charset="0"/>
              </a:rPr>
            </a:br>
            <a:r>
              <a:rPr lang="pt-BR" sz="1600" b="1" dirty="0">
                <a:solidFill>
                  <a:schemeClr val="bg1"/>
                </a:solidFill>
                <a:latin typeface="Roboto" pitchFamily="2" charset="0"/>
                <a:ea typeface="Roboto" pitchFamily="2" charset="0"/>
              </a:rPr>
              <a:t>da população vive nas cidades</a:t>
            </a:r>
            <a:endParaRPr lang="en-GB" sz="1600" b="1" dirty="0">
              <a:solidFill>
                <a:schemeClr val="bg1"/>
              </a:solidFill>
              <a:latin typeface="Roboto" pitchFamily="2" charset="0"/>
              <a:ea typeface="Roboto" pitchFamily="2" charset="0"/>
            </a:endParaRPr>
          </a:p>
        </p:txBody>
      </p:sp>
      <p:sp>
        <p:nvSpPr>
          <p:cNvPr id="11" name="TextBox 10">
            <a:extLst>
              <a:ext uri="{FF2B5EF4-FFF2-40B4-BE49-F238E27FC236}">
                <a16:creationId xmlns:a16="http://schemas.microsoft.com/office/drawing/2014/main" id="{BBFD0FD7-AB7C-437F-9EDB-5E63A6E8CB7D}"/>
              </a:ext>
            </a:extLst>
          </p:cNvPr>
          <p:cNvSpPr txBox="1"/>
          <p:nvPr/>
        </p:nvSpPr>
        <p:spPr>
          <a:xfrm>
            <a:off x="220620" y="2087875"/>
            <a:ext cx="3492912" cy="1508105"/>
          </a:xfrm>
          <a:prstGeom prst="rect">
            <a:avLst/>
          </a:prstGeom>
          <a:noFill/>
        </p:spPr>
        <p:txBody>
          <a:bodyPr wrap="square" rtlCol="0">
            <a:spAutoFit/>
          </a:bodyPr>
          <a:lstStyle/>
          <a:p>
            <a:r>
              <a:rPr lang="pt-BR" sz="1600" b="1" dirty="0">
                <a:solidFill>
                  <a:schemeClr val="bg1"/>
                </a:solidFill>
                <a:latin typeface="Roboto" pitchFamily="2" charset="0"/>
                <a:ea typeface="Roboto" pitchFamily="2" charset="0"/>
              </a:rPr>
              <a:t>Na América Latina, </a:t>
            </a:r>
            <a:br>
              <a:rPr lang="pt-BR" sz="1600" b="1" dirty="0">
                <a:solidFill>
                  <a:schemeClr val="bg1"/>
                </a:solidFill>
                <a:latin typeface="Roboto" pitchFamily="2" charset="0"/>
                <a:ea typeface="Roboto" pitchFamily="2" charset="0"/>
              </a:rPr>
            </a:br>
            <a:r>
              <a:rPr lang="pt-BR" sz="4400" b="1" dirty="0">
                <a:solidFill>
                  <a:srgbClr val="009999"/>
                </a:solidFill>
                <a:latin typeface="Roboto Black" pitchFamily="2" charset="0"/>
                <a:ea typeface="Roboto Black" pitchFamily="2" charset="0"/>
              </a:rPr>
              <a:t>2 </a:t>
            </a:r>
            <a:r>
              <a:rPr lang="pt-BR" sz="3200" b="1" dirty="0">
                <a:solidFill>
                  <a:srgbClr val="009999"/>
                </a:solidFill>
                <a:latin typeface="Roboto Black" pitchFamily="2" charset="0"/>
                <a:ea typeface="Roboto Black" pitchFamily="2" charset="0"/>
              </a:rPr>
              <a:t>em cada </a:t>
            </a:r>
            <a:r>
              <a:rPr lang="pt-BR" sz="4400" b="1" dirty="0">
                <a:solidFill>
                  <a:srgbClr val="009999"/>
                </a:solidFill>
                <a:latin typeface="Roboto Black" pitchFamily="2" charset="0"/>
                <a:ea typeface="Roboto Black" pitchFamily="2" charset="0"/>
              </a:rPr>
              <a:t>10 </a:t>
            </a:r>
            <a:r>
              <a:rPr lang="pt-BR" sz="1600" b="1" dirty="0">
                <a:solidFill>
                  <a:schemeClr val="bg1"/>
                </a:solidFill>
                <a:latin typeface="Roboto" pitchFamily="2" charset="0"/>
                <a:ea typeface="Roboto" pitchFamily="2" charset="0"/>
              </a:rPr>
              <a:t>habitantes urbanos vivem em áreas marginais</a:t>
            </a:r>
            <a:endParaRPr lang="en-GB" sz="1600" b="1" dirty="0">
              <a:solidFill>
                <a:schemeClr val="bg1"/>
              </a:solidFill>
              <a:latin typeface="Roboto" pitchFamily="2" charset="0"/>
              <a:ea typeface="Roboto" pitchFamily="2" charset="0"/>
            </a:endParaRPr>
          </a:p>
        </p:txBody>
      </p:sp>
      <p:sp>
        <p:nvSpPr>
          <p:cNvPr id="17" name="TextBox 16">
            <a:extLst>
              <a:ext uri="{FF2B5EF4-FFF2-40B4-BE49-F238E27FC236}">
                <a16:creationId xmlns:a16="http://schemas.microsoft.com/office/drawing/2014/main" id="{BC2E9780-A1DF-4BDB-87EE-624871382C07}"/>
              </a:ext>
            </a:extLst>
          </p:cNvPr>
          <p:cNvSpPr txBox="1"/>
          <p:nvPr/>
        </p:nvSpPr>
        <p:spPr>
          <a:xfrm>
            <a:off x="220620" y="5311029"/>
            <a:ext cx="2923661" cy="1200329"/>
          </a:xfrm>
          <a:prstGeom prst="rect">
            <a:avLst/>
          </a:prstGeom>
          <a:noFill/>
        </p:spPr>
        <p:txBody>
          <a:bodyPr wrap="square" rtlCol="0">
            <a:spAutoFit/>
          </a:bodyPr>
          <a:lstStyle/>
          <a:p>
            <a:r>
              <a:rPr lang="pt-BR" sz="3200" b="1" dirty="0">
                <a:solidFill>
                  <a:srgbClr val="009999"/>
                </a:solidFill>
                <a:latin typeface="Roboto Black" pitchFamily="2" charset="0"/>
                <a:ea typeface="Roboto Black" pitchFamily="2" charset="0"/>
              </a:rPr>
              <a:t>Apenas</a:t>
            </a:r>
            <a:r>
              <a:rPr lang="pt-BR" sz="4000" b="1" dirty="0">
                <a:solidFill>
                  <a:srgbClr val="009999"/>
                </a:solidFill>
                <a:latin typeface="Roboto Black" pitchFamily="2" charset="0"/>
                <a:ea typeface="Roboto Black" pitchFamily="2" charset="0"/>
              </a:rPr>
              <a:t> 1/3 </a:t>
            </a:r>
            <a:br>
              <a:rPr lang="pt-BR" sz="4000" b="1" dirty="0">
                <a:solidFill>
                  <a:srgbClr val="009999"/>
                </a:solidFill>
                <a:latin typeface="Roboto Black" pitchFamily="2" charset="0"/>
                <a:ea typeface="Roboto Black" pitchFamily="2" charset="0"/>
              </a:rPr>
            </a:br>
            <a:r>
              <a:rPr lang="pt-BR" sz="1600" b="1" dirty="0">
                <a:solidFill>
                  <a:schemeClr val="bg1"/>
                </a:solidFill>
                <a:latin typeface="Roboto" pitchFamily="2" charset="0"/>
                <a:ea typeface="Roboto" pitchFamily="2" charset="0"/>
              </a:rPr>
              <a:t>do crescimento urbano está planejado na América Latina</a:t>
            </a:r>
          </a:p>
        </p:txBody>
      </p:sp>
      <p:sp>
        <p:nvSpPr>
          <p:cNvPr id="18" name="TextBox 17">
            <a:extLst>
              <a:ext uri="{FF2B5EF4-FFF2-40B4-BE49-F238E27FC236}">
                <a16:creationId xmlns:a16="http://schemas.microsoft.com/office/drawing/2014/main" id="{ED6370F5-FB34-4D2A-9626-7F673886CDC5}"/>
              </a:ext>
            </a:extLst>
          </p:cNvPr>
          <p:cNvSpPr txBox="1"/>
          <p:nvPr/>
        </p:nvSpPr>
        <p:spPr>
          <a:xfrm>
            <a:off x="220620" y="3720446"/>
            <a:ext cx="2923661" cy="1446550"/>
          </a:xfrm>
          <a:prstGeom prst="rect">
            <a:avLst/>
          </a:prstGeom>
          <a:noFill/>
        </p:spPr>
        <p:txBody>
          <a:bodyPr wrap="square" rtlCol="0">
            <a:spAutoFit/>
          </a:bodyPr>
          <a:lstStyle/>
          <a:p>
            <a:r>
              <a:rPr lang="pt-BR" sz="4000" b="1" dirty="0">
                <a:solidFill>
                  <a:srgbClr val="009999"/>
                </a:solidFill>
                <a:latin typeface="Roboto Black" pitchFamily="2" charset="0"/>
                <a:ea typeface="Roboto Black" pitchFamily="2" charset="0"/>
              </a:rPr>
              <a:t>80% </a:t>
            </a:r>
            <a:br>
              <a:rPr lang="pt-BR" sz="4000" b="1" dirty="0">
                <a:solidFill>
                  <a:srgbClr val="009999"/>
                </a:solidFill>
                <a:latin typeface="Roboto Black" pitchFamily="2" charset="0"/>
                <a:ea typeface="Roboto Black" pitchFamily="2" charset="0"/>
              </a:rPr>
            </a:br>
            <a:r>
              <a:rPr lang="pt-BR" sz="1600" b="1" dirty="0">
                <a:solidFill>
                  <a:schemeClr val="bg1"/>
                </a:solidFill>
                <a:latin typeface="Roboto" pitchFamily="2" charset="0"/>
                <a:ea typeface="Roboto" pitchFamily="2" charset="0"/>
              </a:rPr>
              <a:t>dos desastres ocorreram em assentamentos urbanos de pequeno e médio tamanho</a:t>
            </a:r>
          </a:p>
        </p:txBody>
      </p:sp>
      <p:sp>
        <p:nvSpPr>
          <p:cNvPr id="15" name="Rectángulo 8">
            <a:extLst>
              <a:ext uri="{FF2B5EF4-FFF2-40B4-BE49-F238E27FC236}">
                <a16:creationId xmlns:a16="http://schemas.microsoft.com/office/drawing/2014/main" id="{AA9D1FC9-79AA-45C3-823B-724797E87A4D}"/>
              </a:ext>
            </a:extLst>
          </p:cNvPr>
          <p:cNvSpPr/>
          <p:nvPr/>
        </p:nvSpPr>
        <p:spPr>
          <a:xfrm>
            <a:off x="5031871" y="3473171"/>
            <a:ext cx="5567422" cy="1785104"/>
          </a:xfrm>
          <a:prstGeom prst="rect">
            <a:avLst/>
          </a:prstGeom>
        </p:spPr>
        <p:txBody>
          <a:bodyPr wrap="square" lIns="91440" tIns="45720" rIns="91440" bIns="45720" anchor="t">
            <a:spAutoFit/>
          </a:bodyPr>
          <a:lstStyle/>
          <a:p>
            <a:pPr algn="ctr" defTabSz="891859" fontAlgn="base">
              <a:spcBef>
                <a:spcPct val="0"/>
              </a:spcBef>
              <a:spcAft>
                <a:spcPct val="0"/>
              </a:spcAft>
              <a:tabLst>
                <a:tab pos="2062163" algn="l"/>
              </a:tabLst>
              <a:defRPr>
                <a:solidFill>
                  <a:srgbClr val="FFFFFF"/>
                </a:solidFill>
              </a:defRPr>
            </a:pPr>
            <a:r>
              <a:rPr lang="fr-FR" sz="2800" b="1" dirty="0">
                <a:solidFill>
                  <a:srgbClr val="009999"/>
                </a:solidFill>
                <a:latin typeface="Roboto"/>
                <a:ea typeface="Roboto"/>
                <a:cs typeface="+mj-cs"/>
              </a:rPr>
              <a:t>UMA OPORTUNIDADE</a:t>
            </a:r>
            <a:endParaRPr lang="en-US" sz="2000" dirty="0">
              <a:solidFill>
                <a:srgbClr val="009999"/>
              </a:solidFill>
            </a:endParaRPr>
          </a:p>
          <a:p>
            <a:pPr algn="ctr" defTabSz="891859" fontAlgn="base">
              <a:spcBef>
                <a:spcPct val="0"/>
              </a:spcBef>
              <a:spcAft>
                <a:spcPct val="0"/>
              </a:spcAft>
              <a:tabLst>
                <a:tab pos="2062163" algn="l"/>
              </a:tabLst>
              <a:defRPr>
                <a:solidFill>
                  <a:srgbClr val="FFFFFF"/>
                </a:solidFill>
              </a:defRPr>
            </a:pPr>
            <a:endParaRPr lang="en-US" sz="1000" dirty="0">
              <a:solidFill>
                <a:srgbClr val="002060"/>
              </a:solidFill>
            </a:endParaRPr>
          </a:p>
          <a:p>
            <a:pPr algn="ctr" defTabSz="891859" fontAlgn="base">
              <a:spcBef>
                <a:spcPct val="0"/>
              </a:spcBef>
              <a:spcAft>
                <a:spcPct val="0"/>
              </a:spcAft>
              <a:tabLst>
                <a:tab pos="2062163" algn="l"/>
              </a:tabLst>
              <a:defRPr>
                <a:solidFill>
                  <a:srgbClr val="FFFFFF"/>
                </a:solidFill>
              </a:defRPr>
            </a:pPr>
            <a:r>
              <a:rPr lang="en-US" sz="2400" b="1" dirty="0">
                <a:solidFill>
                  <a:srgbClr val="461853"/>
                </a:solidFill>
                <a:latin typeface="Roboto"/>
                <a:ea typeface="Roboto"/>
              </a:rPr>
              <a:t>CIDADES PODEM SE TORNAR CENTROS DE AÇÃO E INOVAÇÃO NA CONSTRUÇÃO DE RESILIENCIA!</a:t>
            </a:r>
          </a:p>
        </p:txBody>
      </p:sp>
    </p:spTree>
    <p:extLst>
      <p:ext uri="{BB962C8B-B14F-4D97-AF65-F5344CB8AC3E}">
        <p14:creationId xmlns:p14="http://schemas.microsoft.com/office/powerpoint/2010/main" val="3165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88D31C-31F6-41B8-BB97-FEEB6A18D6FB}"/>
              </a:ext>
            </a:extLst>
          </p:cNvPr>
          <p:cNvSpPr>
            <a:spLocks noGrp="1"/>
          </p:cNvSpPr>
          <p:nvPr>
            <p:ph type="sldNum" sz="quarter" idx="12"/>
          </p:nvPr>
        </p:nvSpPr>
        <p:spPr/>
        <p:txBody>
          <a:bodyPr/>
          <a:lstStyle/>
          <a:p>
            <a:fld id="{A8DDCED1-DAC3-C14C-B2B1-3A7686F1DC79}" type="slidenum">
              <a:rPr lang="en-US" smtClean="0"/>
              <a:t>20</a:t>
            </a:fld>
            <a:endParaRPr lang="en-US"/>
          </a:p>
        </p:txBody>
      </p:sp>
      <p:sp>
        <p:nvSpPr>
          <p:cNvPr id="5" name="Title 3">
            <a:extLst>
              <a:ext uri="{FF2B5EF4-FFF2-40B4-BE49-F238E27FC236}">
                <a16:creationId xmlns:a16="http://schemas.microsoft.com/office/drawing/2014/main" id="{F39AEE69-9FD9-49F7-BCF0-1FD7518809BF}"/>
              </a:ext>
            </a:extLst>
          </p:cNvPr>
          <p:cNvSpPr txBox="1">
            <a:spLocks/>
          </p:cNvSpPr>
          <p:nvPr/>
        </p:nvSpPr>
        <p:spPr>
          <a:xfrm>
            <a:off x="477213" y="309940"/>
            <a:ext cx="11237574" cy="8923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r>
              <a:rPr lang="pt-BR" sz="4000" dirty="0">
                <a:solidFill>
                  <a:srgbClr val="4C005A"/>
                </a:solidFill>
              </a:rPr>
              <a:t>Criar um perfil no </a:t>
            </a:r>
            <a:r>
              <a:rPr lang="pt-BR" sz="4000" dirty="0">
                <a:solidFill>
                  <a:srgbClr val="4C005A"/>
                </a:solidFill>
                <a:hlinkClick r:id="rId2">
                  <a:extLst>
                    <a:ext uri="{A12FA001-AC4F-418D-AE19-62706E023703}">
                      <ahyp:hlinkClr xmlns:ahyp="http://schemas.microsoft.com/office/drawing/2018/hyperlinkcolor" val="tx"/>
                    </a:ext>
                  </a:extLst>
                </a:hlinkClick>
              </a:rPr>
              <a:t>painel MCR2030</a:t>
            </a:r>
            <a:endParaRPr lang="pt-BR" sz="4000" dirty="0">
              <a:solidFill>
                <a:srgbClr val="4C005A"/>
              </a:solidFill>
            </a:endParaRPr>
          </a:p>
        </p:txBody>
      </p:sp>
      <p:pic>
        <p:nvPicPr>
          <p:cNvPr id="6" name="Image 5" descr="Une image contenant texte&#10;&#10;Description générée automatiquement">
            <a:extLst>
              <a:ext uri="{FF2B5EF4-FFF2-40B4-BE49-F238E27FC236}">
                <a16:creationId xmlns:a16="http://schemas.microsoft.com/office/drawing/2014/main" id="{51151791-B424-45D4-A5B8-DC142DD48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23" y="6120765"/>
            <a:ext cx="1698678" cy="600710"/>
          </a:xfrm>
          <a:prstGeom prst="rect">
            <a:avLst/>
          </a:prstGeom>
          <a:solidFill>
            <a:schemeClr val="bg1"/>
          </a:solidFill>
          <a:ln>
            <a:noFill/>
          </a:ln>
        </p:spPr>
      </p:pic>
      <p:pic>
        <p:nvPicPr>
          <p:cNvPr id="7" name="Image 6">
            <a:extLst>
              <a:ext uri="{FF2B5EF4-FFF2-40B4-BE49-F238E27FC236}">
                <a16:creationId xmlns:a16="http://schemas.microsoft.com/office/drawing/2014/main" id="{7829F175-EA95-41A5-BF9B-2C9A2CB34CB7}"/>
              </a:ext>
            </a:extLst>
          </p:cNvPr>
          <p:cNvPicPr>
            <a:picLocks noChangeAspect="1"/>
          </p:cNvPicPr>
          <p:nvPr/>
        </p:nvPicPr>
        <p:blipFill rotWithShape="1">
          <a:blip r:embed="rId4"/>
          <a:srcRect t="10866" r="1807"/>
          <a:stretch/>
        </p:blipFill>
        <p:spPr>
          <a:xfrm>
            <a:off x="3083693" y="3349342"/>
            <a:ext cx="5873611" cy="2841502"/>
          </a:xfrm>
          <a:prstGeom prst="rect">
            <a:avLst/>
          </a:prstGeom>
          <a:ln>
            <a:solidFill>
              <a:schemeClr val="tx1"/>
            </a:solidFill>
          </a:ln>
        </p:spPr>
      </p:pic>
      <p:sp>
        <p:nvSpPr>
          <p:cNvPr id="8" name="Text Placeholder 5">
            <a:extLst>
              <a:ext uri="{FF2B5EF4-FFF2-40B4-BE49-F238E27FC236}">
                <a16:creationId xmlns:a16="http://schemas.microsoft.com/office/drawing/2014/main" id="{1DC09ACC-5232-4913-A420-863427D061C1}"/>
              </a:ext>
            </a:extLst>
          </p:cNvPr>
          <p:cNvSpPr txBox="1">
            <a:spLocks/>
          </p:cNvSpPr>
          <p:nvPr/>
        </p:nvSpPr>
        <p:spPr>
          <a:xfrm>
            <a:off x="2848066" y="2958094"/>
            <a:ext cx="6352988" cy="4610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t-BR" sz="2000" dirty="0">
                <a:latin typeface="Acta Display Book" panose="02000503070000020004" pitchFamily="50" charset="0"/>
              </a:rPr>
              <a:t>Um </a:t>
            </a:r>
            <a:r>
              <a:rPr lang="pt-BR" sz="2000" dirty="0">
                <a:solidFill>
                  <a:srgbClr val="4C005A"/>
                </a:solidFill>
                <a:latin typeface="Acta Display Book" panose="02000503070000020004" pitchFamily="50" charset="0"/>
              </a:rPr>
              <a:t>espaço de encontro, diálogo, e monitoramento</a:t>
            </a:r>
            <a:endParaRPr lang="pt-BR" sz="2000" dirty="0">
              <a:latin typeface="Acta Display Book" panose="02000503070000020004" pitchFamily="50" charset="0"/>
            </a:endParaRPr>
          </a:p>
        </p:txBody>
      </p:sp>
      <p:pic>
        <p:nvPicPr>
          <p:cNvPr id="10" name="Image 9">
            <a:extLst>
              <a:ext uri="{FF2B5EF4-FFF2-40B4-BE49-F238E27FC236}">
                <a16:creationId xmlns:a16="http://schemas.microsoft.com/office/drawing/2014/main" id="{46457D04-D6A3-4F70-B45F-DC04F27691B4}"/>
              </a:ext>
            </a:extLst>
          </p:cNvPr>
          <p:cNvPicPr>
            <a:picLocks noChangeAspect="1"/>
          </p:cNvPicPr>
          <p:nvPr/>
        </p:nvPicPr>
        <p:blipFill>
          <a:blip r:embed="rId5"/>
          <a:stretch>
            <a:fillRect/>
          </a:stretch>
        </p:blipFill>
        <p:spPr>
          <a:xfrm>
            <a:off x="3300412" y="1238360"/>
            <a:ext cx="1333686" cy="1333686"/>
          </a:xfrm>
          <a:prstGeom prst="rect">
            <a:avLst/>
          </a:prstGeom>
        </p:spPr>
      </p:pic>
      <p:pic>
        <p:nvPicPr>
          <p:cNvPr id="11" name="Graphique 10">
            <a:extLst>
              <a:ext uri="{FF2B5EF4-FFF2-40B4-BE49-F238E27FC236}">
                <a16:creationId xmlns:a16="http://schemas.microsoft.com/office/drawing/2014/main" id="{8C5DF62B-B8FB-4337-BB12-67CA941759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419" y="1318537"/>
            <a:ext cx="1259662" cy="1259662"/>
          </a:xfrm>
          <a:prstGeom prst="rect">
            <a:avLst/>
          </a:prstGeom>
        </p:spPr>
      </p:pic>
      <p:sp>
        <p:nvSpPr>
          <p:cNvPr id="12" name="ZoneTexte 11">
            <a:extLst>
              <a:ext uri="{FF2B5EF4-FFF2-40B4-BE49-F238E27FC236}">
                <a16:creationId xmlns:a16="http://schemas.microsoft.com/office/drawing/2014/main" id="{DFB38DCA-C56C-4667-994E-8DECD2A32DC2}"/>
              </a:ext>
            </a:extLst>
          </p:cNvPr>
          <p:cNvSpPr txBox="1"/>
          <p:nvPr/>
        </p:nvSpPr>
        <p:spPr>
          <a:xfrm>
            <a:off x="816424" y="1853949"/>
            <a:ext cx="2483988" cy="646331"/>
          </a:xfrm>
          <a:prstGeom prst="rect">
            <a:avLst/>
          </a:prstGeom>
          <a:noFill/>
        </p:spPr>
        <p:txBody>
          <a:bodyPr wrap="square">
            <a:spAutoFit/>
          </a:bodyPr>
          <a:lstStyle/>
          <a:p>
            <a:pPr algn="ctr"/>
            <a:r>
              <a:rPr lang="pt-BR" sz="1800" dirty="0">
                <a:latin typeface="Acta Display Book" panose="02000503070000020004" pitchFamily="50" charset="0"/>
              </a:rPr>
              <a:t>As demandas dos governos locais</a:t>
            </a:r>
            <a:endParaRPr lang="fr-FR" dirty="0"/>
          </a:p>
        </p:txBody>
      </p:sp>
      <p:sp>
        <p:nvSpPr>
          <p:cNvPr id="13" name="ZoneTexte 12">
            <a:extLst>
              <a:ext uri="{FF2B5EF4-FFF2-40B4-BE49-F238E27FC236}">
                <a16:creationId xmlns:a16="http://schemas.microsoft.com/office/drawing/2014/main" id="{856093B2-2C2A-4CA7-8070-202FB4E0E8F0}"/>
              </a:ext>
            </a:extLst>
          </p:cNvPr>
          <p:cNvSpPr txBox="1"/>
          <p:nvPr/>
        </p:nvSpPr>
        <p:spPr>
          <a:xfrm>
            <a:off x="8271500" y="1765466"/>
            <a:ext cx="3443287" cy="923330"/>
          </a:xfrm>
          <a:prstGeom prst="rect">
            <a:avLst/>
          </a:prstGeom>
          <a:noFill/>
        </p:spPr>
        <p:txBody>
          <a:bodyPr wrap="square">
            <a:spAutoFit/>
          </a:bodyPr>
          <a:lstStyle/>
          <a:p>
            <a:pPr algn="ctr"/>
            <a:r>
              <a:rPr lang="pt-BR" dirty="0">
                <a:latin typeface="Acta Display Book" panose="02000503070000020004" pitchFamily="50" charset="0"/>
              </a:rPr>
              <a:t>a</a:t>
            </a:r>
            <a:r>
              <a:rPr lang="pt-BR" sz="1800" dirty="0">
                <a:latin typeface="Acta Display Book" panose="02000503070000020004" pitchFamily="50" charset="0"/>
              </a:rPr>
              <a:t>s ofertas de serviços dos parceiros da iniciativa MCR2030.</a:t>
            </a:r>
            <a:endParaRPr lang="fr-FR" dirty="0"/>
          </a:p>
        </p:txBody>
      </p:sp>
      <p:sp>
        <p:nvSpPr>
          <p:cNvPr id="14" name="Arc 13">
            <a:extLst>
              <a:ext uri="{FF2B5EF4-FFF2-40B4-BE49-F238E27FC236}">
                <a16:creationId xmlns:a16="http://schemas.microsoft.com/office/drawing/2014/main" id="{7036E5E9-B369-48F7-9843-B33806C972A7}"/>
              </a:ext>
            </a:extLst>
          </p:cNvPr>
          <p:cNvSpPr/>
          <p:nvPr/>
        </p:nvSpPr>
        <p:spPr>
          <a:xfrm>
            <a:off x="3599409" y="2130757"/>
            <a:ext cx="2286001" cy="1333686"/>
          </a:xfrm>
          <a:prstGeom prst="arc">
            <a:avLst/>
          </a:prstGeom>
          <a:ln w="28575">
            <a:solidFill>
              <a:srgbClr val="591A6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a:extLst>
              <a:ext uri="{FF2B5EF4-FFF2-40B4-BE49-F238E27FC236}">
                <a16:creationId xmlns:a16="http://schemas.microsoft.com/office/drawing/2014/main" id="{401999D9-BA82-4A2D-87F9-5FF9EEEDFE17}"/>
              </a:ext>
            </a:extLst>
          </p:cNvPr>
          <p:cNvSpPr/>
          <p:nvPr/>
        </p:nvSpPr>
        <p:spPr>
          <a:xfrm flipH="1">
            <a:off x="6020499" y="2128796"/>
            <a:ext cx="2286001" cy="1333686"/>
          </a:xfrm>
          <a:prstGeom prst="arc">
            <a:avLst/>
          </a:prstGeom>
          <a:ln w="28575">
            <a:solidFill>
              <a:srgbClr val="591A6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a:extLst>
              <a:ext uri="{FF2B5EF4-FFF2-40B4-BE49-F238E27FC236}">
                <a16:creationId xmlns:a16="http://schemas.microsoft.com/office/drawing/2014/main" id="{35D35FC6-0F01-489E-9E8B-73D89BE7A307}"/>
              </a:ext>
            </a:extLst>
          </p:cNvPr>
          <p:cNvSpPr txBox="1"/>
          <p:nvPr/>
        </p:nvSpPr>
        <p:spPr>
          <a:xfrm>
            <a:off x="6443647" y="6245753"/>
            <a:ext cx="6093618" cy="369332"/>
          </a:xfrm>
          <a:prstGeom prst="rect">
            <a:avLst/>
          </a:prstGeom>
          <a:noFill/>
        </p:spPr>
        <p:txBody>
          <a:bodyPr wrap="square">
            <a:spAutoFit/>
          </a:bodyPr>
          <a:lstStyle/>
          <a:p>
            <a:r>
              <a:rPr lang="fr-FR" dirty="0">
                <a:hlinkClick r:id="rId2"/>
              </a:rPr>
              <a:t>https://mcr2030dashboard.undrr.org/</a:t>
            </a:r>
            <a:r>
              <a:rPr lang="fr-FR" dirty="0"/>
              <a:t> </a:t>
            </a:r>
          </a:p>
        </p:txBody>
      </p:sp>
    </p:spTree>
    <p:extLst>
      <p:ext uri="{BB962C8B-B14F-4D97-AF65-F5344CB8AC3E}">
        <p14:creationId xmlns:p14="http://schemas.microsoft.com/office/powerpoint/2010/main" val="3046285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F9A90C3-51D5-4D32-A8AB-1C1A9B7313E9}"/>
              </a:ext>
            </a:extLst>
          </p:cNvPr>
          <p:cNvSpPr txBox="1">
            <a:spLocks/>
          </p:cNvSpPr>
          <p:nvPr/>
        </p:nvSpPr>
        <p:spPr>
          <a:xfrm>
            <a:off x="425749" y="587964"/>
            <a:ext cx="11340499" cy="892303"/>
          </a:xfrm>
          <a:prstGeom prst="rect">
            <a:avLst/>
          </a:prstGeom>
          <a:solidFill>
            <a:schemeClr val="bg1"/>
          </a:solidFill>
        </p:spPr>
        <p:txBody>
          <a:bodyPr vert="horz" lIns="91430" tIns="45715" rIns="91430" bIns="45715" rtlCol="0" anchor="ct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pPr defTabSz="914116" fontAlgn="base">
              <a:spcAft>
                <a:spcPct val="0"/>
              </a:spcAft>
              <a:defRPr/>
            </a:pPr>
            <a:r>
              <a:rPr lang="es-MX" sz="3628" b="1" dirty="0" err="1">
                <a:solidFill>
                  <a:schemeClr val="accent5">
                    <a:lumMod val="50000"/>
                  </a:schemeClr>
                </a:solidFill>
                <a:latin typeface="Roboto Black" panose="02000000000000000000" pitchFamily="2" charset="0"/>
                <a:ea typeface="Roboto Black" panose="02000000000000000000" pitchFamily="2" charset="0"/>
              </a:rPr>
              <a:t>Passo</a:t>
            </a:r>
            <a:r>
              <a:rPr lang="es-MX" sz="3628" b="1" dirty="0">
                <a:solidFill>
                  <a:schemeClr val="accent5">
                    <a:lumMod val="50000"/>
                  </a:schemeClr>
                </a:solidFill>
                <a:latin typeface="Roboto Black" panose="02000000000000000000" pitchFamily="2" charset="0"/>
                <a:ea typeface="Roboto Black" panose="02000000000000000000" pitchFamily="2" charset="0"/>
              </a:rPr>
              <a:t> a </a:t>
            </a:r>
            <a:r>
              <a:rPr lang="es-MX" sz="3628" b="1" dirty="0" err="1">
                <a:solidFill>
                  <a:schemeClr val="accent5">
                    <a:lumMod val="50000"/>
                  </a:schemeClr>
                </a:solidFill>
                <a:latin typeface="Roboto Black" panose="02000000000000000000" pitchFamily="2" charset="0"/>
                <a:ea typeface="Roboto Black" panose="02000000000000000000" pitchFamily="2" charset="0"/>
              </a:rPr>
              <a:t>passo</a:t>
            </a:r>
            <a:r>
              <a:rPr lang="es-MX" sz="3628" b="1" dirty="0">
                <a:solidFill>
                  <a:schemeClr val="accent5">
                    <a:lumMod val="50000"/>
                  </a:schemeClr>
                </a:solidFill>
                <a:latin typeface="Roboto Black" panose="02000000000000000000" pitchFamily="2" charset="0"/>
                <a:ea typeface="Roboto Black" panose="02000000000000000000" pitchFamily="2" charset="0"/>
              </a:rPr>
              <a:t> da </a:t>
            </a:r>
            <a:r>
              <a:rPr lang="es-MX" sz="3628" b="1" dirty="0" err="1">
                <a:solidFill>
                  <a:schemeClr val="accent5">
                    <a:lumMod val="50000"/>
                  </a:schemeClr>
                </a:solidFill>
                <a:latin typeface="Roboto Black" panose="02000000000000000000" pitchFamily="2" charset="0"/>
                <a:ea typeface="Roboto Black" panose="02000000000000000000" pitchFamily="2" charset="0"/>
              </a:rPr>
              <a:t>adesão</a:t>
            </a:r>
            <a:r>
              <a:rPr lang="es-MX" sz="3628" b="1" dirty="0">
                <a:solidFill>
                  <a:schemeClr val="accent5">
                    <a:lumMod val="50000"/>
                  </a:schemeClr>
                </a:solidFill>
                <a:latin typeface="Roboto Black" panose="02000000000000000000" pitchFamily="2" charset="0"/>
                <a:ea typeface="Roboto Black" panose="02000000000000000000" pitchFamily="2" charset="0"/>
              </a:rPr>
              <a:t> a MCR2030</a:t>
            </a:r>
            <a:endParaRPr lang="en-US" sz="3628" b="1" dirty="0">
              <a:solidFill>
                <a:schemeClr val="accent5">
                  <a:lumMod val="50000"/>
                </a:schemeClr>
              </a:solidFill>
              <a:latin typeface="Roboto Black" panose="02000000000000000000" pitchFamily="2" charset="0"/>
              <a:ea typeface="Roboto Black" panose="02000000000000000000" pitchFamily="2" charset="0"/>
            </a:endParaRPr>
          </a:p>
        </p:txBody>
      </p:sp>
      <p:sp>
        <p:nvSpPr>
          <p:cNvPr id="8" name="Title 3">
            <a:extLst>
              <a:ext uri="{FF2B5EF4-FFF2-40B4-BE49-F238E27FC236}">
                <a16:creationId xmlns:a16="http://schemas.microsoft.com/office/drawing/2014/main" id="{6AF9F700-CB96-469D-8743-7DF00F5EF69B}"/>
              </a:ext>
            </a:extLst>
          </p:cNvPr>
          <p:cNvSpPr txBox="1">
            <a:spLocks/>
          </p:cNvSpPr>
          <p:nvPr/>
        </p:nvSpPr>
        <p:spPr>
          <a:xfrm>
            <a:off x="6095998" y="5760180"/>
            <a:ext cx="6763725" cy="892303"/>
          </a:xfrm>
          <a:prstGeom prst="rect">
            <a:avLst/>
          </a:prstGeom>
        </p:spPr>
        <p:txBody>
          <a:bodyPr vert="horz" lIns="91430" tIns="45715" rIns="91430" bIns="45715" rtlCol="0" anchor="ct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pPr defTabSz="914116" fontAlgn="base">
              <a:spcAft>
                <a:spcPct val="0"/>
              </a:spcAft>
              <a:defRPr/>
            </a:pPr>
            <a:endParaRPr lang="en-US" sz="2400" u="sng">
              <a:solidFill>
                <a:srgbClr val="008A8A">
                  <a:lumMod val="75000"/>
                </a:srgbClr>
              </a:solidFill>
            </a:endParaRPr>
          </a:p>
        </p:txBody>
      </p:sp>
      <p:sp>
        <p:nvSpPr>
          <p:cNvPr id="3" name="Ellipse 2">
            <a:extLst>
              <a:ext uri="{FF2B5EF4-FFF2-40B4-BE49-F238E27FC236}">
                <a16:creationId xmlns:a16="http://schemas.microsoft.com/office/drawing/2014/main" id="{E5F14B49-EFCA-4D40-BE3D-3F04D4C35CEB}"/>
              </a:ext>
            </a:extLst>
          </p:cNvPr>
          <p:cNvSpPr/>
          <p:nvPr/>
        </p:nvSpPr>
        <p:spPr>
          <a:xfrm>
            <a:off x="1282649" y="2293516"/>
            <a:ext cx="1382021" cy="1435387"/>
          </a:xfrm>
          <a:prstGeom prst="ellipse">
            <a:avLst/>
          </a:prstGeom>
          <a:noFill/>
          <a:ln w="5715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886" fontAlgn="base">
              <a:spcBef>
                <a:spcPct val="0"/>
              </a:spcBef>
              <a:spcAft>
                <a:spcPct val="0"/>
              </a:spcAft>
              <a:defRPr/>
            </a:pPr>
            <a:endParaRPr lang="fr-FR" sz="1632">
              <a:solidFill>
                <a:srgbClr val="660066"/>
              </a:solidFill>
              <a:latin typeface="Arial" panose="020B0604020202020204"/>
            </a:endParaRPr>
          </a:p>
        </p:txBody>
      </p:sp>
      <p:sp>
        <p:nvSpPr>
          <p:cNvPr id="10" name="Ellipse 9">
            <a:extLst>
              <a:ext uri="{FF2B5EF4-FFF2-40B4-BE49-F238E27FC236}">
                <a16:creationId xmlns:a16="http://schemas.microsoft.com/office/drawing/2014/main" id="{3896D854-2F84-4D18-9E2F-CC75C461A310}"/>
              </a:ext>
            </a:extLst>
          </p:cNvPr>
          <p:cNvSpPr/>
          <p:nvPr/>
        </p:nvSpPr>
        <p:spPr>
          <a:xfrm>
            <a:off x="6669090" y="2293516"/>
            <a:ext cx="1382021" cy="1435387"/>
          </a:xfrm>
          <a:prstGeom prst="ellipse">
            <a:avLst/>
          </a:prstGeom>
          <a:noFill/>
          <a:ln w="5715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886" fontAlgn="base">
              <a:spcBef>
                <a:spcPct val="0"/>
              </a:spcBef>
              <a:spcAft>
                <a:spcPct val="0"/>
              </a:spcAft>
              <a:defRPr/>
            </a:pPr>
            <a:endParaRPr lang="fr-FR" sz="1632">
              <a:solidFill>
                <a:srgbClr val="660066"/>
              </a:solidFill>
              <a:latin typeface="Arial" panose="020B0604020202020204"/>
            </a:endParaRPr>
          </a:p>
        </p:txBody>
      </p:sp>
      <p:sp>
        <p:nvSpPr>
          <p:cNvPr id="11" name="Ellipse 10">
            <a:extLst>
              <a:ext uri="{FF2B5EF4-FFF2-40B4-BE49-F238E27FC236}">
                <a16:creationId xmlns:a16="http://schemas.microsoft.com/office/drawing/2014/main" id="{912D30F8-47C3-4CF6-BDAB-81D8015ED43A}"/>
              </a:ext>
            </a:extLst>
          </p:cNvPr>
          <p:cNvSpPr/>
          <p:nvPr/>
        </p:nvSpPr>
        <p:spPr>
          <a:xfrm>
            <a:off x="3955476" y="2293516"/>
            <a:ext cx="1382021" cy="1435387"/>
          </a:xfrm>
          <a:prstGeom prst="ellipse">
            <a:avLst/>
          </a:prstGeom>
          <a:noFill/>
          <a:ln w="5715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886" fontAlgn="base">
              <a:spcBef>
                <a:spcPct val="0"/>
              </a:spcBef>
              <a:spcAft>
                <a:spcPct val="0"/>
              </a:spcAft>
              <a:defRPr/>
            </a:pPr>
            <a:endParaRPr lang="fr-FR" sz="1632">
              <a:solidFill>
                <a:srgbClr val="660066"/>
              </a:solidFill>
              <a:latin typeface="Arial" panose="020B0604020202020204"/>
            </a:endParaRPr>
          </a:p>
        </p:txBody>
      </p:sp>
      <p:sp>
        <p:nvSpPr>
          <p:cNvPr id="12" name="Ellipse 11">
            <a:extLst>
              <a:ext uri="{FF2B5EF4-FFF2-40B4-BE49-F238E27FC236}">
                <a16:creationId xmlns:a16="http://schemas.microsoft.com/office/drawing/2014/main" id="{B99F25DA-3EF6-4E91-A29F-2241932836E3}"/>
              </a:ext>
            </a:extLst>
          </p:cNvPr>
          <p:cNvSpPr/>
          <p:nvPr/>
        </p:nvSpPr>
        <p:spPr>
          <a:xfrm>
            <a:off x="9382703" y="2293516"/>
            <a:ext cx="1382021" cy="1435387"/>
          </a:xfrm>
          <a:prstGeom prst="ellipse">
            <a:avLst/>
          </a:prstGeom>
          <a:noFill/>
          <a:ln w="5715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886" fontAlgn="base">
              <a:spcBef>
                <a:spcPct val="0"/>
              </a:spcBef>
              <a:spcAft>
                <a:spcPct val="0"/>
              </a:spcAft>
              <a:defRPr/>
            </a:pPr>
            <a:endParaRPr lang="fr-FR" sz="1632">
              <a:solidFill>
                <a:srgbClr val="660066"/>
              </a:solidFill>
              <a:latin typeface="Arial" panose="020B0604020202020204"/>
            </a:endParaRPr>
          </a:p>
        </p:txBody>
      </p:sp>
      <p:pic>
        <p:nvPicPr>
          <p:cNvPr id="6" name="Graphique 5">
            <a:extLst>
              <a:ext uri="{FF2B5EF4-FFF2-40B4-BE49-F238E27FC236}">
                <a16:creationId xmlns:a16="http://schemas.microsoft.com/office/drawing/2014/main" id="{06C9DB68-4D7D-4E7A-B7F7-61AE3B316B7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9905" y="2565057"/>
            <a:ext cx="892304" cy="892304"/>
          </a:xfrm>
          <a:prstGeom prst="rect">
            <a:avLst/>
          </a:prstGeom>
        </p:spPr>
      </p:pic>
      <p:pic>
        <p:nvPicPr>
          <p:cNvPr id="13" name="Graphique 12">
            <a:extLst>
              <a:ext uri="{FF2B5EF4-FFF2-40B4-BE49-F238E27FC236}">
                <a16:creationId xmlns:a16="http://schemas.microsoft.com/office/drawing/2014/main" id="{A2A8FAD4-E271-450B-A34F-FAC27BDB93B6}"/>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87846" y="2611077"/>
            <a:ext cx="892304" cy="892304"/>
          </a:xfrm>
          <a:prstGeom prst="rect">
            <a:avLst/>
          </a:prstGeom>
        </p:spPr>
      </p:pic>
      <p:pic>
        <p:nvPicPr>
          <p:cNvPr id="15" name="Graphique 14">
            <a:extLst>
              <a:ext uri="{FF2B5EF4-FFF2-40B4-BE49-F238E27FC236}">
                <a16:creationId xmlns:a16="http://schemas.microsoft.com/office/drawing/2014/main" id="{9B121000-1949-4903-829F-E65AEAEF7F7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8801" y="2565057"/>
            <a:ext cx="892304" cy="892304"/>
          </a:xfrm>
          <a:prstGeom prst="rect">
            <a:avLst/>
          </a:prstGeom>
        </p:spPr>
      </p:pic>
      <p:pic>
        <p:nvPicPr>
          <p:cNvPr id="17" name="Graphique 16">
            <a:extLst>
              <a:ext uri="{FF2B5EF4-FFF2-40B4-BE49-F238E27FC236}">
                <a16:creationId xmlns:a16="http://schemas.microsoft.com/office/drawing/2014/main" id="{87CEA24B-7CC7-406B-87A6-D6B4F101BAA5}"/>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1724" y="2611077"/>
            <a:ext cx="892304" cy="892304"/>
          </a:xfrm>
          <a:prstGeom prst="rect">
            <a:avLst/>
          </a:prstGeom>
        </p:spPr>
      </p:pic>
      <p:sp>
        <p:nvSpPr>
          <p:cNvPr id="18" name="Title 3">
            <a:extLst>
              <a:ext uri="{FF2B5EF4-FFF2-40B4-BE49-F238E27FC236}">
                <a16:creationId xmlns:a16="http://schemas.microsoft.com/office/drawing/2014/main" id="{292CA2ED-4461-4859-8CA3-C7CC355CC255}"/>
              </a:ext>
            </a:extLst>
          </p:cNvPr>
          <p:cNvSpPr>
            <a:spLocks noGrp="1"/>
          </p:cNvSpPr>
          <p:nvPr>
            <p:ph type="title"/>
          </p:nvPr>
        </p:nvSpPr>
        <p:spPr>
          <a:xfrm>
            <a:off x="743379" y="3870562"/>
            <a:ext cx="2509689" cy="892303"/>
          </a:xfrm>
        </p:spPr>
        <p:txBody>
          <a:bodyPr anchor="t">
            <a:noAutofit/>
          </a:bodyPr>
          <a:lstStyle/>
          <a:p>
            <a:pPr algn="ctr"/>
            <a:r>
              <a:rPr lang="es-MX" sz="1632" dirty="0">
                <a:solidFill>
                  <a:srgbClr val="660066"/>
                </a:solidFill>
              </a:rPr>
              <a:t>1. Completar </a:t>
            </a:r>
            <a:r>
              <a:rPr lang="es-MX" sz="1632" dirty="0" err="1">
                <a:solidFill>
                  <a:srgbClr val="660066"/>
                </a:solidFill>
              </a:rPr>
              <a:t>nossa</a:t>
            </a:r>
            <a:r>
              <a:rPr lang="es-MX" sz="1632" dirty="0">
                <a:solidFill>
                  <a:srgbClr val="660066"/>
                </a:solidFill>
              </a:rPr>
              <a:t> </a:t>
            </a:r>
            <a:br>
              <a:rPr lang="es-MX" sz="1632" dirty="0">
                <a:solidFill>
                  <a:srgbClr val="660066"/>
                </a:solidFill>
              </a:rPr>
            </a:br>
            <a:r>
              <a:rPr lang="es-MX" sz="1632" dirty="0" err="1">
                <a:solidFill>
                  <a:srgbClr val="660066"/>
                </a:solidFill>
                <a:hlinkClick r:id="rId9"/>
              </a:rPr>
              <a:t>Avaliação</a:t>
            </a:r>
            <a:r>
              <a:rPr lang="es-MX" sz="1632" dirty="0">
                <a:solidFill>
                  <a:srgbClr val="660066"/>
                </a:solidFill>
                <a:hlinkClick r:id="rId9"/>
              </a:rPr>
              <a:t> de Etapa</a:t>
            </a:r>
            <a:br>
              <a:rPr lang="es-MX" sz="1632" dirty="0">
                <a:solidFill>
                  <a:srgbClr val="660066"/>
                </a:solidFill>
              </a:rPr>
            </a:br>
            <a:r>
              <a:rPr lang="es-MX" sz="1632" dirty="0">
                <a:solidFill>
                  <a:srgbClr val="660066"/>
                </a:solidFill>
              </a:rPr>
              <a:t> (A, B o C)</a:t>
            </a:r>
            <a:br>
              <a:rPr lang="es-MX" sz="1632" dirty="0">
                <a:solidFill>
                  <a:srgbClr val="660066"/>
                </a:solidFill>
              </a:rPr>
            </a:br>
            <a:br>
              <a:rPr lang="es-MX" sz="1632" dirty="0">
                <a:solidFill>
                  <a:srgbClr val="660066"/>
                </a:solidFill>
              </a:rPr>
            </a:br>
            <a:endParaRPr lang="es-MX" sz="907" dirty="0">
              <a:solidFill>
                <a:srgbClr val="660066"/>
              </a:solidFill>
            </a:endParaRPr>
          </a:p>
        </p:txBody>
      </p:sp>
      <p:sp>
        <p:nvSpPr>
          <p:cNvPr id="19" name="Title 3">
            <a:extLst>
              <a:ext uri="{FF2B5EF4-FFF2-40B4-BE49-F238E27FC236}">
                <a16:creationId xmlns:a16="http://schemas.microsoft.com/office/drawing/2014/main" id="{07ADA101-4971-4D28-BA98-D52F34708161}"/>
              </a:ext>
            </a:extLst>
          </p:cNvPr>
          <p:cNvSpPr txBox="1">
            <a:spLocks/>
          </p:cNvSpPr>
          <p:nvPr/>
        </p:nvSpPr>
        <p:spPr bwMode="auto">
          <a:xfrm>
            <a:off x="3341072" y="3626174"/>
            <a:ext cx="2763570" cy="139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7297" rIns="94595" bIns="47297" numCol="1" anchor="t" anchorCtr="0" compatLnSpc="1">
            <a:prstTxWarp prst="textNoShape">
              <a:avLst/>
            </a:prstTxWarp>
            <a:noAutofit/>
          </a:bodyPr>
          <a:lstStyle>
            <a:lvl1pPr algn="l" defTabSz="1042988" rtl="0" eaLnBrk="1" fontAlgn="base" hangingPunct="1">
              <a:spcBef>
                <a:spcPct val="0"/>
              </a:spcBef>
              <a:spcAft>
                <a:spcPct val="0"/>
              </a:spcAft>
              <a:defRPr sz="2800" b="1" cap="none" baseline="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a:lstStyle>
          <a:p>
            <a:pPr algn="ctr" defTabSz="945886">
              <a:defRPr/>
            </a:pPr>
            <a:br>
              <a:rPr lang="es-MX" sz="1632" kern="0" dirty="0">
                <a:solidFill>
                  <a:srgbClr val="660066"/>
                </a:solidFill>
                <a:latin typeface="ActaW01-Bold" panose="02000503070000020004" pitchFamily="2" charset="0"/>
              </a:rPr>
            </a:br>
            <a:r>
              <a:rPr lang="es-MX" sz="1632" kern="0" dirty="0">
                <a:solidFill>
                  <a:srgbClr val="660066"/>
                </a:solidFill>
                <a:latin typeface="ActaW01-Bold" panose="02000503070000020004" pitchFamily="2" charset="0"/>
              </a:rPr>
              <a:t>2. </a:t>
            </a:r>
            <a:r>
              <a:rPr lang="es-MX" sz="1632" kern="0" dirty="0" err="1">
                <a:solidFill>
                  <a:srgbClr val="660066"/>
                </a:solidFill>
                <a:latin typeface="ActaW01-Bold" panose="02000503070000020004" pitchFamily="2" charset="0"/>
              </a:rPr>
              <a:t>Assinar</a:t>
            </a:r>
            <a:r>
              <a:rPr lang="es-MX" sz="1632" kern="0" dirty="0">
                <a:solidFill>
                  <a:srgbClr val="660066"/>
                </a:solidFill>
                <a:latin typeface="ActaW01-Bold" panose="02000503070000020004" pitchFamily="2" charset="0"/>
              </a:rPr>
              <a:t> a </a:t>
            </a:r>
            <a:r>
              <a:rPr lang="es-MX" sz="1632" kern="0" dirty="0">
                <a:solidFill>
                  <a:srgbClr val="660066"/>
                </a:solidFill>
                <a:latin typeface="ActaW01-Bold" panose="02000503070000020004" pitchFamily="2" charset="0"/>
                <a:hlinkClick r:id="rId10"/>
              </a:rPr>
              <a:t>Carta de </a:t>
            </a:r>
            <a:r>
              <a:rPr lang="es-MX" sz="1632" kern="0" dirty="0" err="1">
                <a:solidFill>
                  <a:srgbClr val="660066"/>
                </a:solidFill>
                <a:latin typeface="ActaW01-Bold" panose="02000503070000020004" pitchFamily="2" charset="0"/>
                <a:hlinkClick r:id="rId10"/>
              </a:rPr>
              <a:t>Compromisso</a:t>
            </a:r>
            <a:r>
              <a:rPr lang="es-MX" sz="1632" kern="0" dirty="0">
                <a:solidFill>
                  <a:srgbClr val="660066"/>
                </a:solidFill>
                <a:latin typeface="ActaW01-Bold" panose="02000503070000020004" pitchFamily="2" charset="0"/>
                <a:hlinkClick r:id="rId10"/>
              </a:rPr>
              <a:t> </a:t>
            </a:r>
            <a:r>
              <a:rPr lang="es-MX" sz="1632" kern="0" dirty="0">
                <a:solidFill>
                  <a:srgbClr val="660066"/>
                </a:solidFill>
                <a:latin typeface="ActaW01-Bold" panose="02000503070000020004" pitchFamily="2" charset="0"/>
              </a:rPr>
              <a:t>pelo(a) </a:t>
            </a:r>
            <a:r>
              <a:rPr lang="es-MX" sz="1632" kern="0" dirty="0" err="1">
                <a:solidFill>
                  <a:srgbClr val="660066"/>
                </a:solidFill>
                <a:latin typeface="ActaW01-Bold" panose="02000503070000020004" pitchFamily="2" charset="0"/>
              </a:rPr>
              <a:t>Prefeito</a:t>
            </a:r>
            <a:r>
              <a:rPr lang="es-MX" sz="1632" kern="0" dirty="0">
                <a:solidFill>
                  <a:srgbClr val="660066"/>
                </a:solidFill>
                <a:latin typeface="ActaW01-Bold" panose="02000503070000020004" pitchFamily="2" charset="0"/>
              </a:rPr>
              <a:t>(a)</a:t>
            </a:r>
            <a:endParaRPr lang="es-MX" sz="907" kern="0" dirty="0">
              <a:solidFill>
                <a:srgbClr val="660066"/>
              </a:solidFill>
              <a:latin typeface="ActaW01-Bold" panose="02000503070000020004" pitchFamily="2" charset="0"/>
            </a:endParaRPr>
          </a:p>
        </p:txBody>
      </p:sp>
      <p:sp>
        <p:nvSpPr>
          <p:cNvPr id="24" name="Title 3">
            <a:extLst>
              <a:ext uri="{FF2B5EF4-FFF2-40B4-BE49-F238E27FC236}">
                <a16:creationId xmlns:a16="http://schemas.microsoft.com/office/drawing/2014/main" id="{EE64E3B2-00E2-4BC1-A6AC-54961A89FAED}"/>
              </a:ext>
            </a:extLst>
          </p:cNvPr>
          <p:cNvSpPr txBox="1">
            <a:spLocks/>
          </p:cNvSpPr>
          <p:nvPr/>
        </p:nvSpPr>
        <p:spPr bwMode="auto">
          <a:xfrm>
            <a:off x="6013664" y="3620628"/>
            <a:ext cx="2763570" cy="139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7297" rIns="94595" bIns="47297" numCol="1" anchor="t" anchorCtr="0" compatLnSpc="1">
            <a:prstTxWarp prst="textNoShape">
              <a:avLst/>
            </a:prstTxWarp>
            <a:noAutofit/>
          </a:bodyPr>
          <a:lstStyle>
            <a:lvl1pPr algn="l" defTabSz="1042988" rtl="0" eaLnBrk="1" fontAlgn="base" hangingPunct="1">
              <a:spcBef>
                <a:spcPct val="0"/>
              </a:spcBef>
              <a:spcAft>
                <a:spcPct val="0"/>
              </a:spcAft>
              <a:defRPr sz="2800" b="1" cap="none" baseline="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a:lstStyle>
          <a:p>
            <a:pPr algn="ctr" defTabSz="945886">
              <a:defRPr/>
            </a:pPr>
            <a:br>
              <a:rPr lang="es-MX" sz="1632" kern="0" dirty="0">
                <a:solidFill>
                  <a:srgbClr val="660066"/>
                </a:solidFill>
                <a:latin typeface="ActaW01-Bold" panose="02000503070000020004" pitchFamily="2" charset="0"/>
              </a:rPr>
            </a:br>
            <a:r>
              <a:rPr lang="pt-BR" sz="1632" kern="0" dirty="0">
                <a:solidFill>
                  <a:srgbClr val="660066"/>
                </a:solidFill>
                <a:latin typeface="ActaW01-Bold" panose="02000503070000020004" pitchFamily="2" charset="0"/>
              </a:rPr>
              <a:t>3. Abrir uma conta no </a:t>
            </a:r>
            <a:r>
              <a:rPr lang="pt-BR" sz="1632" kern="0" dirty="0" err="1">
                <a:solidFill>
                  <a:srgbClr val="1C629D"/>
                </a:solidFill>
                <a:latin typeface="ActaW01-Bold" panose="02000503070000020004" pitchFamily="2" charset="0"/>
                <a:hlinkClick r:id="rId11">
                  <a:extLst>
                    <a:ext uri="{A12FA001-AC4F-418D-AE19-62706E023703}">
                      <ahyp:hlinkClr xmlns:ahyp="http://schemas.microsoft.com/office/drawing/2018/hyperlinkcolor" val="tx"/>
                    </a:ext>
                  </a:extLst>
                </a:hlinkClick>
              </a:rPr>
              <a:t>PreventionWeb</a:t>
            </a:r>
            <a:br>
              <a:rPr lang="pt-BR" sz="1632" kern="0" dirty="0">
                <a:solidFill>
                  <a:srgbClr val="1C629D"/>
                </a:solidFill>
                <a:latin typeface="ActaW01-Bold" panose="02000503070000020004" pitchFamily="2" charset="0"/>
              </a:rPr>
            </a:br>
            <a:r>
              <a:rPr lang="pt-BR" sz="1632" kern="0" dirty="0">
                <a:solidFill>
                  <a:srgbClr val="660066"/>
                </a:solidFill>
                <a:latin typeface="ActaW01-Bold" panose="02000503070000020004" pitchFamily="2" charset="0"/>
              </a:rPr>
              <a:t>(UNDRR)</a:t>
            </a:r>
            <a:endParaRPr lang="es-MX" sz="907" kern="0" dirty="0">
              <a:solidFill>
                <a:srgbClr val="660066"/>
              </a:solidFill>
              <a:latin typeface="ActaW01-Bold" panose="02000503070000020004" pitchFamily="2" charset="0"/>
            </a:endParaRPr>
          </a:p>
        </p:txBody>
      </p:sp>
      <p:sp>
        <p:nvSpPr>
          <p:cNvPr id="25" name="Title 3">
            <a:extLst>
              <a:ext uri="{FF2B5EF4-FFF2-40B4-BE49-F238E27FC236}">
                <a16:creationId xmlns:a16="http://schemas.microsoft.com/office/drawing/2014/main" id="{1B9D65B9-70F3-4274-ACEE-9421712DAE59}"/>
              </a:ext>
            </a:extLst>
          </p:cNvPr>
          <p:cNvSpPr txBox="1">
            <a:spLocks/>
          </p:cNvSpPr>
          <p:nvPr/>
        </p:nvSpPr>
        <p:spPr bwMode="auto">
          <a:xfrm>
            <a:off x="8854423" y="3892319"/>
            <a:ext cx="2559149" cy="114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7297" rIns="94595" bIns="47297" numCol="1" anchor="t" anchorCtr="0" compatLnSpc="1">
            <a:prstTxWarp prst="textNoShape">
              <a:avLst/>
            </a:prstTxWarp>
            <a:noAutofit/>
          </a:bodyPr>
          <a:lstStyle>
            <a:lvl1pPr algn="l" defTabSz="1042988" rtl="0" eaLnBrk="1" fontAlgn="base" hangingPunct="1">
              <a:spcBef>
                <a:spcPct val="0"/>
              </a:spcBef>
              <a:spcAft>
                <a:spcPct val="0"/>
              </a:spcAft>
              <a:defRPr sz="2800" b="1" cap="none" baseline="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a:lstStyle>
          <a:p>
            <a:pPr algn="ctr" defTabSz="945886">
              <a:defRPr/>
            </a:pPr>
            <a:r>
              <a:rPr lang="pt-BR" sz="1632" kern="0" dirty="0">
                <a:solidFill>
                  <a:srgbClr val="660066"/>
                </a:solidFill>
                <a:latin typeface="ActaW01-Bold" panose="02000503070000020004" pitchFamily="2" charset="0"/>
              </a:rPr>
              <a:t>4. </a:t>
            </a:r>
            <a:r>
              <a:rPr lang="pt-BR" sz="1632" kern="0" dirty="0" err="1">
                <a:solidFill>
                  <a:srgbClr val="660066"/>
                </a:solidFill>
                <a:latin typeface="ActaW01-Bold" panose="02000503070000020004" pitchFamily="2" charset="0"/>
              </a:rPr>
              <a:t>Crear</a:t>
            </a:r>
            <a:r>
              <a:rPr lang="pt-BR" sz="1632" kern="0" dirty="0">
                <a:solidFill>
                  <a:srgbClr val="660066"/>
                </a:solidFill>
                <a:latin typeface="ActaW01-Bold" panose="02000503070000020004" pitchFamily="2" charset="0"/>
              </a:rPr>
              <a:t> um perfil para sua cidade no </a:t>
            </a:r>
            <a:r>
              <a:rPr lang="pt-BR" sz="1632" kern="0" dirty="0">
                <a:solidFill>
                  <a:srgbClr val="1C629D"/>
                </a:solidFill>
                <a:latin typeface="ActaW01-Bold" panose="02000503070000020004" pitchFamily="2" charset="0"/>
                <a:hlinkClick r:id="rId12">
                  <a:extLst>
                    <a:ext uri="{A12FA001-AC4F-418D-AE19-62706E023703}">
                      <ahyp:hlinkClr xmlns:ahyp="http://schemas.microsoft.com/office/drawing/2018/hyperlinkcolor" val="tx"/>
                    </a:ext>
                  </a:extLst>
                </a:hlinkClick>
              </a:rPr>
              <a:t>Painel MCR2030</a:t>
            </a:r>
            <a:r>
              <a:rPr lang="pt-BR" sz="1632" kern="0" dirty="0">
                <a:solidFill>
                  <a:srgbClr val="1C629D"/>
                </a:solidFill>
                <a:latin typeface="ActaW01-Bold" panose="02000503070000020004" pitchFamily="2" charset="0"/>
              </a:rPr>
              <a:t>.</a:t>
            </a:r>
            <a:br>
              <a:rPr lang="pt-BR" sz="1632" kern="0" dirty="0">
                <a:solidFill>
                  <a:srgbClr val="660066"/>
                </a:solidFill>
                <a:latin typeface="ActaW01-Bold" panose="02000503070000020004" pitchFamily="2" charset="0"/>
              </a:rPr>
            </a:br>
            <a:br>
              <a:rPr lang="pt-BR" sz="1632" kern="0" dirty="0">
                <a:solidFill>
                  <a:srgbClr val="660066"/>
                </a:solidFill>
                <a:latin typeface="ActaW01-Bold" panose="02000503070000020004" pitchFamily="2" charset="0"/>
              </a:rPr>
            </a:br>
            <a:endParaRPr lang="es-MX" sz="907" kern="0" dirty="0">
              <a:solidFill>
                <a:srgbClr val="660066"/>
              </a:solidFill>
              <a:latin typeface="ActaW01-Bold" panose="02000503070000020004" pitchFamily="2" charset="0"/>
            </a:endParaRPr>
          </a:p>
        </p:txBody>
      </p:sp>
      <p:cxnSp>
        <p:nvCxnSpPr>
          <p:cNvPr id="26" name="Connecteur droit 25">
            <a:extLst>
              <a:ext uri="{FF2B5EF4-FFF2-40B4-BE49-F238E27FC236}">
                <a16:creationId xmlns:a16="http://schemas.microsoft.com/office/drawing/2014/main" id="{852FBAAD-9F18-44D7-B4B2-A9D296469FE0}"/>
              </a:ext>
            </a:extLst>
          </p:cNvPr>
          <p:cNvCxnSpPr>
            <a:stCxn id="3" idx="6"/>
            <a:endCxn id="11" idx="2"/>
          </p:cNvCxnSpPr>
          <p:nvPr/>
        </p:nvCxnSpPr>
        <p:spPr>
          <a:xfrm>
            <a:off x="2664671" y="3011209"/>
            <a:ext cx="1290806" cy="1"/>
          </a:xfrm>
          <a:prstGeom prst="line">
            <a:avLst/>
          </a:prstGeom>
          <a:ln>
            <a:solidFill>
              <a:srgbClr val="660066"/>
            </a:solidFill>
            <a:prstDash val="sysDot"/>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8F4A712A-249D-49CB-B187-E80E6387968F}"/>
              </a:ext>
            </a:extLst>
          </p:cNvPr>
          <p:cNvCxnSpPr>
            <a:cxnSpLocks/>
            <a:stCxn id="11" idx="6"/>
            <a:endCxn id="10" idx="2"/>
          </p:cNvCxnSpPr>
          <p:nvPr/>
        </p:nvCxnSpPr>
        <p:spPr>
          <a:xfrm flipV="1">
            <a:off x="5337498" y="3011209"/>
            <a:ext cx="1331593" cy="1"/>
          </a:xfrm>
          <a:prstGeom prst="line">
            <a:avLst/>
          </a:prstGeom>
          <a:ln>
            <a:solidFill>
              <a:srgbClr val="660066"/>
            </a:solidFill>
            <a:prstDash val="sysDot"/>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D414FD92-2B27-45BF-8D6D-0842D3430B90}"/>
              </a:ext>
            </a:extLst>
          </p:cNvPr>
          <p:cNvCxnSpPr>
            <a:stCxn id="10" idx="6"/>
            <a:endCxn id="12" idx="2"/>
          </p:cNvCxnSpPr>
          <p:nvPr/>
        </p:nvCxnSpPr>
        <p:spPr>
          <a:xfrm>
            <a:off x="8051111" y="3011208"/>
            <a:ext cx="1331593" cy="0"/>
          </a:xfrm>
          <a:prstGeom prst="line">
            <a:avLst/>
          </a:prstGeom>
          <a:ln>
            <a:solidFill>
              <a:srgbClr val="660066"/>
            </a:solidFill>
            <a:prstDash val="sysDot"/>
          </a:ln>
        </p:spPr>
        <p:style>
          <a:lnRef idx="2">
            <a:schemeClr val="accent1"/>
          </a:lnRef>
          <a:fillRef idx="0">
            <a:schemeClr val="accent1"/>
          </a:fillRef>
          <a:effectRef idx="1">
            <a:schemeClr val="accent1"/>
          </a:effectRef>
          <a:fontRef idx="minor">
            <a:schemeClr val="tx1"/>
          </a:fontRef>
        </p:style>
      </p:cxnSp>
      <p:sp>
        <p:nvSpPr>
          <p:cNvPr id="20" name="Flèche : bas 19">
            <a:extLst>
              <a:ext uri="{FF2B5EF4-FFF2-40B4-BE49-F238E27FC236}">
                <a16:creationId xmlns:a16="http://schemas.microsoft.com/office/drawing/2014/main" id="{51321D7C-E7B6-4C7E-B34B-D15C061AAE49}"/>
              </a:ext>
            </a:extLst>
          </p:cNvPr>
          <p:cNvSpPr/>
          <p:nvPr/>
        </p:nvSpPr>
        <p:spPr>
          <a:xfrm rot="6944826">
            <a:off x="2962476" y="4346480"/>
            <a:ext cx="300553" cy="4693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45886" fontAlgn="base">
              <a:spcBef>
                <a:spcPct val="0"/>
              </a:spcBef>
              <a:spcAft>
                <a:spcPct val="0"/>
              </a:spcAft>
              <a:defRPr/>
            </a:pPr>
            <a:endParaRPr lang="fr-FR" sz="1632">
              <a:solidFill>
                <a:srgbClr val="FFFFFF"/>
              </a:solidFill>
              <a:latin typeface="Arial" panose="020B0604020202020204"/>
            </a:endParaRPr>
          </a:p>
        </p:txBody>
      </p:sp>
    </p:spTree>
    <p:extLst>
      <p:ext uri="{BB962C8B-B14F-4D97-AF65-F5344CB8AC3E}">
        <p14:creationId xmlns:p14="http://schemas.microsoft.com/office/powerpoint/2010/main" val="18641918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3217F83-9F7E-4958-B80F-DCBC3B519640}"/>
              </a:ext>
            </a:extLst>
          </p:cNvPr>
          <p:cNvSpPr/>
          <p:nvPr/>
        </p:nvSpPr>
        <p:spPr>
          <a:xfrm>
            <a:off x="0" y="0"/>
            <a:ext cx="12192000" cy="6858000"/>
          </a:xfrm>
          <a:prstGeom prst="rect">
            <a:avLst/>
          </a:prstGeom>
          <a:solidFill>
            <a:srgbClr val="470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5EFD79F-E79B-D84B-BF28-17C7BF50355B}"/>
              </a:ext>
            </a:extLst>
          </p:cNvPr>
          <p:cNvSpPr>
            <a:spLocks noGrp="1"/>
          </p:cNvSpPr>
          <p:nvPr>
            <p:ph type="sldNum" sz="quarter" idx="12"/>
          </p:nvPr>
        </p:nvSpPr>
        <p:spPr/>
        <p:txBody>
          <a:bodyPr/>
          <a:lstStyle/>
          <a:p>
            <a:fld id="{A8DDCED1-DAC3-C14C-B2B1-3A7686F1DC79}" type="slidenum">
              <a:rPr lang="en-US" smtClean="0"/>
              <a:t>22</a:t>
            </a:fld>
            <a:endParaRPr lang="en-US" dirty="0"/>
          </a:p>
        </p:txBody>
      </p:sp>
      <p:sp>
        <p:nvSpPr>
          <p:cNvPr id="7" name="Rectangle 24">
            <a:extLst>
              <a:ext uri="{FF2B5EF4-FFF2-40B4-BE49-F238E27FC236}">
                <a16:creationId xmlns:a16="http://schemas.microsoft.com/office/drawing/2014/main" id="{F67D3D9F-549A-45A2-B76A-A4429944AAE5}"/>
              </a:ext>
            </a:extLst>
          </p:cNvPr>
          <p:cNvSpPr/>
          <p:nvPr/>
        </p:nvSpPr>
        <p:spPr>
          <a:xfrm>
            <a:off x="0" y="5747917"/>
            <a:ext cx="12192000" cy="9603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46615" hangingPunct="0"/>
            <a:endParaRPr lang="en-GB" sz="1905" kern="0" dirty="0">
              <a:solidFill>
                <a:prstClr val="white"/>
              </a:solidFill>
              <a:latin typeface="Roboto"/>
              <a:ea typeface="ＭＳ Ｐゴシック"/>
              <a:cs typeface="Arial"/>
              <a:sym typeface="Arial"/>
            </a:endParaRPr>
          </a:p>
        </p:txBody>
      </p:sp>
      <p:pic>
        <p:nvPicPr>
          <p:cNvPr id="8" name="Picture 25">
            <a:extLst>
              <a:ext uri="{FF2B5EF4-FFF2-40B4-BE49-F238E27FC236}">
                <a16:creationId xmlns:a16="http://schemas.microsoft.com/office/drawing/2014/main" id="{22828DE5-C671-440E-8A64-04379E561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713" y="5858169"/>
            <a:ext cx="3566796" cy="760918"/>
          </a:xfrm>
          <a:prstGeom prst="rect">
            <a:avLst/>
          </a:prstGeom>
        </p:spPr>
      </p:pic>
      <p:pic>
        <p:nvPicPr>
          <p:cNvPr id="9" name="Picture 2" descr="Home | UNDRR">
            <a:extLst>
              <a:ext uri="{FF2B5EF4-FFF2-40B4-BE49-F238E27FC236}">
                <a16:creationId xmlns:a16="http://schemas.microsoft.com/office/drawing/2014/main" id="{7BA8CCF4-EFF8-43E6-A63A-E417EC835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473" y="5994448"/>
            <a:ext cx="2067831" cy="488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P21 - Paris Climate Conference 2015 | Gouvernement.fr">
            <a:extLst>
              <a:ext uri="{FF2B5EF4-FFF2-40B4-BE49-F238E27FC236}">
                <a16:creationId xmlns:a16="http://schemas.microsoft.com/office/drawing/2014/main" id="{643599B5-C5D8-4DE1-A675-59F296765C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16" r="28857"/>
          <a:stretch/>
        </p:blipFill>
        <p:spPr bwMode="auto">
          <a:xfrm>
            <a:off x="7735928" y="5747918"/>
            <a:ext cx="815898" cy="916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COMOS Advances Heritage Concerns in Development of New Urban Agenda as  Habitat 3 Process Takes a Step Forward - US/ICOMOS">
            <a:extLst>
              <a:ext uri="{FF2B5EF4-FFF2-40B4-BE49-F238E27FC236}">
                <a16:creationId xmlns:a16="http://schemas.microsoft.com/office/drawing/2014/main" id="{8B445135-2D13-460A-BC75-559FF6688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6249" y="5885370"/>
            <a:ext cx="1363639" cy="68541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0C0029D2-C748-4CD1-B3BC-20B9A495E7A6}"/>
              </a:ext>
            </a:extLst>
          </p:cNvPr>
          <p:cNvSpPr txBox="1">
            <a:spLocks/>
          </p:cNvSpPr>
          <p:nvPr/>
        </p:nvSpPr>
        <p:spPr>
          <a:xfrm>
            <a:off x="3978508" y="2233255"/>
            <a:ext cx="4501996" cy="760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ctaW01-Bold" panose="02000503070000020004" pitchFamily="2" charset="0"/>
                <a:ea typeface="+mj-ea"/>
                <a:cs typeface="+mj-cs"/>
              </a:defRPr>
            </a:lvl1pPr>
          </a:lstStyle>
          <a:p>
            <a:pPr algn="ctr"/>
            <a:r>
              <a:rPr lang="en-US" altLang="en-US" sz="6000" dirty="0" err="1">
                <a:solidFill>
                  <a:schemeClr val="bg1"/>
                </a:solidFill>
              </a:rPr>
              <a:t>Obrigada</a:t>
            </a:r>
            <a:r>
              <a:rPr lang="en-US" altLang="en-US" sz="6000" dirty="0">
                <a:solidFill>
                  <a:schemeClr val="bg1"/>
                </a:solidFill>
              </a:rPr>
              <a:t>!</a:t>
            </a:r>
            <a:endParaRPr lang="en-US" altLang="en-US" sz="6000" dirty="0">
              <a:solidFill>
                <a:srgbClr val="FDFDFA"/>
              </a:solidFill>
            </a:endParaRPr>
          </a:p>
          <a:p>
            <a:pPr algn="ctr"/>
            <a:r>
              <a:rPr lang="en-US" altLang="en-US" sz="1800" dirty="0">
                <a:solidFill>
                  <a:srgbClr val="FDFDFA"/>
                </a:solidFill>
                <a:hlinkClick r:id="rId7">
                  <a:extLst>
                    <a:ext uri="{A12FA001-AC4F-418D-AE19-62706E023703}">
                      <ahyp:hlinkClr xmlns:ahyp="http://schemas.microsoft.com/office/drawing/2018/hyperlinkcolor" val="tx"/>
                    </a:ext>
                  </a:extLst>
                </a:hlinkClick>
              </a:rPr>
              <a:t>mcr2030_amc@un.org</a:t>
            </a:r>
            <a:r>
              <a:rPr lang="en-US" altLang="en-US" sz="1800" dirty="0">
                <a:solidFill>
                  <a:srgbClr val="FDFDFA"/>
                </a:solidFill>
              </a:rPr>
              <a:t> adriana.campelosantana@un.org</a:t>
            </a:r>
          </a:p>
        </p:txBody>
      </p:sp>
      <p:sp>
        <p:nvSpPr>
          <p:cNvPr id="13" name="Content Placeholder 5">
            <a:extLst>
              <a:ext uri="{FF2B5EF4-FFF2-40B4-BE49-F238E27FC236}">
                <a16:creationId xmlns:a16="http://schemas.microsoft.com/office/drawing/2014/main" id="{CF923071-82C7-43BE-90FB-597916C58792}"/>
              </a:ext>
            </a:extLst>
          </p:cNvPr>
          <p:cNvSpPr txBox="1">
            <a:spLocks/>
          </p:cNvSpPr>
          <p:nvPr/>
        </p:nvSpPr>
        <p:spPr>
          <a:xfrm>
            <a:off x="920382" y="3429000"/>
            <a:ext cx="10618249" cy="20500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altLang="en-US" sz="1600" b="1" dirty="0">
              <a:solidFill>
                <a:schemeClr val="bg1"/>
              </a:solidFill>
              <a:latin typeface="Acta Display Book" panose="02000503070000020004" pitchFamily="50" charset="0"/>
              <a:ea typeface="Roboto" pitchFamily="2" charset="0"/>
              <a:cs typeface="Arial" charset="0"/>
            </a:endParaRPr>
          </a:p>
          <a:p>
            <a:pPr marL="0" indent="0" algn="ctr" fontAlgn="base">
              <a:buNone/>
            </a:pPr>
            <a:r>
              <a:rPr lang="pt-BR" sz="1600" b="1" dirty="0">
                <a:solidFill>
                  <a:schemeClr val="bg1"/>
                </a:solidFill>
                <a:latin typeface="Acta Display Book" panose="02000503070000020004" pitchFamily="50" charset="0"/>
                <a:cs typeface="Arial" charset="0"/>
              </a:rPr>
              <a:t>Escritório das Nações Unidas para a Redução do Risco de Desastres (UNDRR)</a:t>
            </a:r>
          </a:p>
          <a:p>
            <a:pPr marL="0" indent="0" algn="ctr" fontAlgn="base">
              <a:buNone/>
            </a:pPr>
            <a:r>
              <a:rPr lang="pt-BR" sz="1600" b="1" dirty="0">
                <a:solidFill>
                  <a:schemeClr val="bg1"/>
                </a:solidFill>
                <a:latin typeface="Acta Display Book" panose="02000503070000020004" pitchFamily="50" charset="0"/>
                <a:cs typeface="Arial" charset="0"/>
              </a:rPr>
              <a:t>Escritório Regional para as Américas e o Caribe</a:t>
            </a:r>
            <a:br>
              <a:rPr lang="en-GB" sz="1600" b="1" dirty="0">
                <a:solidFill>
                  <a:schemeClr val="bg1"/>
                </a:solidFill>
                <a:latin typeface="Acta Display Book" panose="02000503070000020004" pitchFamily="50" charset="0"/>
                <a:cs typeface="Arial" charset="0"/>
              </a:rPr>
            </a:br>
            <a:endParaRPr lang="en-GB" sz="1600" b="1" dirty="0">
              <a:solidFill>
                <a:schemeClr val="bg1"/>
              </a:solidFill>
              <a:latin typeface="Acta Display Book" panose="02000503070000020004" pitchFamily="50" charset="0"/>
              <a:cs typeface="Arial" charset="0"/>
            </a:endParaRPr>
          </a:p>
          <a:p>
            <a:pPr marL="0" indent="0" algn="ctr" fontAlgn="base">
              <a:buNone/>
            </a:pPr>
            <a:r>
              <a:rPr lang="en-GB" sz="1600" b="1" dirty="0">
                <a:solidFill>
                  <a:schemeClr val="bg1"/>
                </a:solidFill>
                <a:latin typeface="Acta Display Book" panose="02000503070000020004" pitchFamily="50" charset="0"/>
                <a:cs typeface="Arial" charset="0"/>
              </a:rPr>
              <a:t>Calle Luis Bonilla, Casa 112. Ciudad del </a:t>
            </a:r>
            <a:r>
              <a:rPr lang="en-GB" sz="1600" b="1" dirty="0" err="1">
                <a:solidFill>
                  <a:schemeClr val="bg1"/>
                </a:solidFill>
                <a:latin typeface="Acta Display Book" panose="02000503070000020004" pitchFamily="50" charset="0"/>
                <a:cs typeface="Arial" charset="0"/>
              </a:rPr>
              <a:t>Saber</a:t>
            </a:r>
            <a:r>
              <a:rPr lang="en-GB" sz="1600" b="1" dirty="0">
                <a:solidFill>
                  <a:schemeClr val="bg1"/>
                </a:solidFill>
                <a:latin typeface="Acta Display Book" panose="02000503070000020004" pitchFamily="50" charset="0"/>
                <a:cs typeface="Arial" charset="0"/>
              </a:rPr>
              <a:t>, Clayton. Panama</a:t>
            </a:r>
          </a:p>
          <a:p>
            <a:pPr algn="ctr" fontAlgn="base"/>
            <a:r>
              <a:rPr lang="en-GB" sz="1600" b="1" dirty="0">
                <a:solidFill>
                  <a:schemeClr val="bg1"/>
                </a:solidFill>
                <a:latin typeface="Acta Display Book" panose="02000503070000020004" pitchFamily="50" charset="0"/>
                <a:cs typeface="Arial" charset="0"/>
                <a:hlinkClick r:id="rId8">
                  <a:extLst>
                    <a:ext uri="{A12FA001-AC4F-418D-AE19-62706E023703}">
                      <ahyp:hlinkClr xmlns:ahyp="http://schemas.microsoft.com/office/drawing/2018/hyperlinkcolor" val="tx"/>
                    </a:ext>
                  </a:extLst>
                </a:hlinkClick>
              </a:rPr>
              <a:t>www.eird.org</a:t>
            </a:r>
            <a:r>
              <a:rPr lang="en-GB" sz="1600" b="1" dirty="0">
                <a:solidFill>
                  <a:schemeClr val="bg1"/>
                </a:solidFill>
                <a:latin typeface="Acta Display Book" panose="02000503070000020004" pitchFamily="50" charset="0"/>
                <a:cs typeface="Arial" charset="0"/>
              </a:rPr>
              <a:t>  |</a:t>
            </a:r>
            <a:r>
              <a:rPr lang="en-GB" sz="1600" b="1" dirty="0">
                <a:solidFill>
                  <a:schemeClr val="bg1"/>
                </a:solidFill>
                <a:latin typeface="Acta Display Book" panose="02000503070000020004" pitchFamily="50" charset="0"/>
                <a:cs typeface="Arial" charset="0"/>
                <a:hlinkClick r:id="rId9">
                  <a:extLst>
                    <a:ext uri="{A12FA001-AC4F-418D-AE19-62706E023703}">
                      <ahyp:hlinkClr xmlns:ahyp="http://schemas.microsoft.com/office/drawing/2018/hyperlinkcolor" val="tx"/>
                    </a:ext>
                  </a:extLst>
                </a:hlinkClick>
              </a:rPr>
              <a:t>www.undrr.org</a:t>
            </a:r>
            <a:r>
              <a:rPr lang="en-GB" sz="1600" b="1" dirty="0">
                <a:solidFill>
                  <a:schemeClr val="bg1"/>
                </a:solidFill>
                <a:latin typeface="Acta Display Book" panose="02000503070000020004" pitchFamily="50" charset="0"/>
                <a:cs typeface="Arial" charset="0"/>
              </a:rPr>
              <a:t>  |  </a:t>
            </a:r>
            <a:r>
              <a:rPr lang="en-GB" sz="1600" b="1" dirty="0">
                <a:solidFill>
                  <a:schemeClr val="bg1"/>
                </a:solidFill>
                <a:latin typeface="Acta Display Book" panose="02000503070000020004" pitchFamily="50" charset="0"/>
                <a:cs typeface="Arial" charset="0"/>
                <a:hlinkClick r:id="rId10">
                  <a:extLst>
                    <a:ext uri="{A12FA001-AC4F-418D-AE19-62706E023703}">
                      <ahyp:hlinkClr xmlns:ahyp="http://schemas.microsoft.com/office/drawing/2018/hyperlinkcolor" val="tx"/>
                    </a:ext>
                  </a:extLst>
                </a:hlinkClick>
              </a:rPr>
              <a:t>www.preventionweb.net</a:t>
            </a:r>
            <a:endParaRPr lang="en-GB" sz="1600" b="1" dirty="0">
              <a:solidFill>
                <a:schemeClr val="bg1"/>
              </a:solidFill>
              <a:latin typeface="Acta Display Book" panose="02000503070000020004" pitchFamily="50" charset="0"/>
              <a:cs typeface="Arial" charset="0"/>
            </a:endParaRPr>
          </a:p>
          <a:p>
            <a:pPr marL="0" indent="0" algn="ctr">
              <a:lnSpc>
                <a:spcPct val="100000"/>
              </a:lnSpc>
              <a:buFont typeface="Arial" panose="020B0604020202020204" pitchFamily="34" charset="0"/>
              <a:buNone/>
            </a:pPr>
            <a:endParaRPr lang="en-US" sz="1600" dirty="0">
              <a:solidFill>
                <a:schemeClr val="bg1"/>
              </a:solidFill>
              <a:latin typeface="Roboto" pitchFamily="2" charset="0"/>
              <a:ea typeface="Roboto" pitchFamily="2" charset="0"/>
              <a:cs typeface="Arial" charset="0"/>
            </a:endParaRPr>
          </a:p>
          <a:p>
            <a:pPr>
              <a:lnSpc>
                <a:spcPct val="100000"/>
              </a:lnSpc>
            </a:pPr>
            <a:endParaRPr lang="en-GB" sz="1600" dirty="0">
              <a:solidFill>
                <a:schemeClr val="bg1"/>
              </a:solidFill>
              <a:latin typeface="Roboto" pitchFamily="2" charset="0"/>
              <a:ea typeface="Roboto" pitchFamily="2" charset="0"/>
            </a:endParaRPr>
          </a:p>
        </p:txBody>
      </p:sp>
      <p:pic>
        <p:nvPicPr>
          <p:cNvPr id="14" name="Graphic 35">
            <a:extLst>
              <a:ext uri="{FF2B5EF4-FFF2-40B4-BE49-F238E27FC236}">
                <a16:creationId xmlns:a16="http://schemas.microsoft.com/office/drawing/2014/main" id="{E4B1367A-D018-4F5D-B637-7106882AEBFF}"/>
              </a:ext>
            </a:extLst>
          </p:cNvPr>
          <p:cNvPicPr>
            <a:picLocks noChangeAspect="1"/>
          </p:cNvPicPr>
          <p:nvPr/>
        </p:nvPicPr>
        <p:blipFill>
          <a:blip r:embed="rId11"/>
          <a:srcRect/>
          <a:stretch/>
        </p:blipFill>
        <p:spPr>
          <a:xfrm>
            <a:off x="5340458" y="492802"/>
            <a:ext cx="1778098" cy="624656"/>
          </a:xfrm>
          <a:prstGeom prst="rect">
            <a:avLst/>
          </a:prstGeom>
        </p:spPr>
      </p:pic>
      <p:sp>
        <p:nvSpPr>
          <p:cNvPr id="15" name="Rectangle 14">
            <a:extLst>
              <a:ext uri="{FF2B5EF4-FFF2-40B4-BE49-F238E27FC236}">
                <a16:creationId xmlns:a16="http://schemas.microsoft.com/office/drawing/2014/main" id="{174C7812-0B2B-4DDC-BEEB-7C92B7E52730}"/>
              </a:ext>
            </a:extLst>
          </p:cNvPr>
          <p:cNvSpPr/>
          <p:nvPr/>
        </p:nvSpPr>
        <p:spPr>
          <a:xfrm>
            <a:off x="4121834" y="365760"/>
            <a:ext cx="3756074" cy="1364566"/>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D229DEEC-65E7-4883-BD26-2A9F5B896B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13948" y="479565"/>
            <a:ext cx="2831115" cy="1001189"/>
          </a:xfrm>
          <a:prstGeom prst="rect">
            <a:avLst/>
          </a:prstGeom>
        </p:spPr>
      </p:pic>
    </p:spTree>
    <p:extLst>
      <p:ext uri="{BB962C8B-B14F-4D97-AF65-F5344CB8AC3E}">
        <p14:creationId xmlns:p14="http://schemas.microsoft.com/office/powerpoint/2010/main" val="137962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9BCCE8-0C12-FC4C-A24D-5555EAD9F6ED}"/>
              </a:ext>
            </a:extLst>
          </p:cNvPr>
          <p:cNvSpPr>
            <a:spLocks noGrp="1"/>
          </p:cNvSpPr>
          <p:nvPr>
            <p:ph type="sldNum" sz="quarter" idx="12"/>
          </p:nvPr>
        </p:nvSpPr>
        <p:spPr/>
        <p:txBody>
          <a:bodyPr/>
          <a:lstStyle/>
          <a:p>
            <a:fld id="{A8DDCED1-DAC3-C14C-B2B1-3A7686F1DC79}" type="slidenum">
              <a:rPr lang="en-US" smtClean="0"/>
              <a:t>3</a:t>
            </a:fld>
            <a:endParaRPr lang="en-US"/>
          </a:p>
        </p:txBody>
      </p:sp>
      <p:sp>
        <p:nvSpPr>
          <p:cNvPr id="9" name="TextBox 8">
            <a:extLst>
              <a:ext uri="{FF2B5EF4-FFF2-40B4-BE49-F238E27FC236}">
                <a16:creationId xmlns:a16="http://schemas.microsoft.com/office/drawing/2014/main" id="{5C0DF307-0024-684B-8FD3-6078EF0EE9F4}"/>
              </a:ext>
            </a:extLst>
          </p:cNvPr>
          <p:cNvSpPr txBox="1"/>
          <p:nvPr/>
        </p:nvSpPr>
        <p:spPr>
          <a:xfrm>
            <a:off x="3046956" y="3247465"/>
            <a:ext cx="6093912" cy="369332"/>
          </a:xfrm>
          <a:prstGeom prst="rect">
            <a:avLst/>
          </a:prstGeom>
          <a:noFill/>
        </p:spPr>
        <p:txBody>
          <a:bodyPr wrap="square">
            <a:spAutoFit/>
          </a:bodyPr>
          <a:lstStyle/>
          <a:p>
            <a:r>
              <a:rPr lang="en-CH" sz="1800" dirty="0">
                <a:solidFill>
                  <a:prstClr val="black"/>
                </a:solidFill>
                <a:latin typeface="Times-Roman" pitchFamily="2" charset="0"/>
              </a:rPr>
              <a:t> </a:t>
            </a:r>
            <a:endParaRPr lang="en-CH" dirty="0"/>
          </a:p>
        </p:txBody>
      </p:sp>
      <p:pic>
        <p:nvPicPr>
          <p:cNvPr id="1032" name="Picture 8">
            <a:extLst>
              <a:ext uri="{FF2B5EF4-FFF2-40B4-BE49-F238E27FC236}">
                <a16:creationId xmlns:a16="http://schemas.microsoft.com/office/drawing/2014/main" id="{943F826B-A6BC-3748-9841-E2A2067615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rcRect/>
          <a:stretch/>
        </p:blipFill>
        <p:spPr bwMode="auto">
          <a:xfrm>
            <a:off x="2649807" y="712426"/>
            <a:ext cx="8861170" cy="55450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5B46E5-8C51-A64A-89F9-D3F0E6DDB28E}"/>
              </a:ext>
            </a:extLst>
          </p:cNvPr>
          <p:cNvSpPr txBox="1"/>
          <p:nvPr/>
        </p:nvSpPr>
        <p:spPr>
          <a:xfrm>
            <a:off x="3206618" y="5053163"/>
            <a:ext cx="2822116" cy="369332"/>
          </a:xfrm>
          <a:prstGeom prst="rect">
            <a:avLst/>
          </a:prstGeom>
          <a:solidFill>
            <a:srgbClr val="4C005A"/>
          </a:solidFill>
        </p:spPr>
        <p:txBody>
          <a:bodyPr wrap="square">
            <a:spAutoFit/>
          </a:bodyPr>
          <a:lstStyle/>
          <a:p>
            <a:r>
              <a:rPr lang="en-CH" b="0" i="0" u="none" strike="noStrike" dirty="0">
                <a:solidFill>
                  <a:schemeClr val="bg1"/>
                </a:solidFill>
                <a:effectLst/>
                <a:latin typeface="Acta Display Book" panose="02000503070000020004" pitchFamily="2" charset="77"/>
              </a:rPr>
              <a:t> Vulnerabilidades</a:t>
            </a:r>
            <a:endParaRPr lang="en-CH" dirty="0">
              <a:solidFill>
                <a:schemeClr val="bg1"/>
              </a:solidFill>
              <a:latin typeface="Acta Display Book" panose="02000503070000020004" pitchFamily="2" charset="77"/>
            </a:endParaRPr>
          </a:p>
        </p:txBody>
      </p:sp>
      <p:sp>
        <p:nvSpPr>
          <p:cNvPr id="16" name="TextBox 15">
            <a:extLst>
              <a:ext uri="{FF2B5EF4-FFF2-40B4-BE49-F238E27FC236}">
                <a16:creationId xmlns:a16="http://schemas.microsoft.com/office/drawing/2014/main" id="{F6CA7AF5-E406-F146-9D68-8C440ED18201}"/>
              </a:ext>
            </a:extLst>
          </p:cNvPr>
          <p:cNvSpPr txBox="1"/>
          <p:nvPr/>
        </p:nvSpPr>
        <p:spPr>
          <a:xfrm>
            <a:off x="3206618" y="1778078"/>
            <a:ext cx="3422781" cy="646331"/>
          </a:xfrm>
          <a:prstGeom prst="rect">
            <a:avLst/>
          </a:prstGeom>
          <a:solidFill>
            <a:srgbClr val="4C005A"/>
          </a:solidFill>
        </p:spPr>
        <p:txBody>
          <a:bodyPr wrap="square">
            <a:spAutoFit/>
          </a:bodyPr>
          <a:lstStyle/>
          <a:p>
            <a:r>
              <a:rPr lang="en-CH" b="0" i="0" u="none" strike="noStrike" dirty="0">
                <a:solidFill>
                  <a:schemeClr val="bg1"/>
                </a:solidFill>
                <a:effectLst/>
                <a:latin typeface="Acta Display Book" panose="02000503070000020004" pitchFamily="2" charset="77"/>
              </a:rPr>
              <a:t> </a:t>
            </a:r>
            <a:r>
              <a:rPr lang="fr-FR" b="0" i="0" u="none" strike="noStrike" dirty="0" err="1">
                <a:solidFill>
                  <a:schemeClr val="bg1"/>
                </a:solidFill>
                <a:effectLst/>
                <a:latin typeface="Acta Display Book" panose="02000503070000020004" pitchFamily="2" charset="77"/>
              </a:rPr>
              <a:t>Ameaças</a:t>
            </a:r>
            <a:r>
              <a:rPr lang="fr-FR" b="0" i="0" u="none" strike="noStrike" dirty="0">
                <a:solidFill>
                  <a:schemeClr val="bg1"/>
                </a:solidFill>
                <a:effectLst/>
                <a:latin typeface="Acta Display Book" panose="02000503070000020004" pitchFamily="2" charset="77"/>
              </a:rPr>
              <a:t> </a:t>
            </a:r>
            <a:br>
              <a:rPr lang="fr-FR" b="0" i="0" u="none" strike="noStrike" dirty="0">
                <a:solidFill>
                  <a:schemeClr val="bg1"/>
                </a:solidFill>
                <a:effectLst/>
                <a:latin typeface="Acta Display Book" panose="02000503070000020004" pitchFamily="2" charset="77"/>
              </a:rPr>
            </a:br>
            <a:r>
              <a:rPr lang="fr-FR" b="0" i="0" u="none" strike="noStrike" dirty="0">
                <a:solidFill>
                  <a:schemeClr val="bg1"/>
                </a:solidFill>
                <a:effectLst/>
                <a:latin typeface="Acta Display Book" panose="02000503070000020004" pitchFamily="2" charset="77"/>
              </a:rPr>
              <a:t>(</a:t>
            </a:r>
            <a:r>
              <a:rPr lang="fr-FR" b="0" i="0" u="none" strike="noStrike" dirty="0" err="1">
                <a:solidFill>
                  <a:schemeClr val="bg1"/>
                </a:solidFill>
                <a:effectLst/>
                <a:latin typeface="Acta Display Book" panose="02000503070000020004" pitchFamily="2" charset="77"/>
              </a:rPr>
              <a:t>podem</a:t>
            </a:r>
            <a:r>
              <a:rPr lang="fr-FR" b="0" i="0" u="none" strike="noStrike" dirty="0">
                <a:solidFill>
                  <a:schemeClr val="bg1"/>
                </a:solidFill>
                <a:effectLst/>
                <a:latin typeface="Acta Display Book" panose="02000503070000020004" pitchFamily="2" charset="77"/>
              </a:rPr>
              <a:t> </a:t>
            </a:r>
            <a:r>
              <a:rPr lang="fr-FR" b="0" i="0" u="none" strike="noStrike" dirty="0" err="1">
                <a:solidFill>
                  <a:schemeClr val="bg1"/>
                </a:solidFill>
                <a:effectLst/>
                <a:latin typeface="Acta Display Book" panose="02000503070000020004" pitchFamily="2" charset="77"/>
              </a:rPr>
              <a:t>ser</a:t>
            </a:r>
            <a:r>
              <a:rPr lang="fr-FR" b="0" i="0" u="none" strike="noStrike" dirty="0">
                <a:solidFill>
                  <a:schemeClr val="bg1"/>
                </a:solidFill>
                <a:effectLst/>
                <a:latin typeface="Acta Display Book" panose="02000503070000020004" pitchFamily="2" charset="77"/>
              </a:rPr>
              <a:t> de </a:t>
            </a:r>
            <a:r>
              <a:rPr lang="fr-FR" b="0" i="0" u="none" strike="noStrike" dirty="0" err="1">
                <a:solidFill>
                  <a:schemeClr val="bg1"/>
                </a:solidFill>
                <a:effectLst/>
                <a:latin typeface="Acta Display Book" panose="02000503070000020004" pitchFamily="2" charset="77"/>
              </a:rPr>
              <a:t>origem</a:t>
            </a:r>
            <a:r>
              <a:rPr lang="fr-FR" b="0" i="0" u="none" strike="noStrike" dirty="0">
                <a:solidFill>
                  <a:schemeClr val="bg1"/>
                </a:solidFill>
                <a:effectLst/>
                <a:latin typeface="Acta Display Book" panose="02000503070000020004" pitchFamily="2" charset="77"/>
              </a:rPr>
              <a:t> </a:t>
            </a:r>
            <a:r>
              <a:rPr lang="fr-FR" b="0" i="0" u="none" strike="noStrike" dirty="0" err="1">
                <a:solidFill>
                  <a:schemeClr val="bg1"/>
                </a:solidFill>
                <a:effectLst/>
                <a:latin typeface="Acta Display Book" panose="02000503070000020004" pitchFamily="2" charset="77"/>
              </a:rPr>
              <a:t>natural</a:t>
            </a:r>
            <a:r>
              <a:rPr lang="fr-FR" b="0" i="0" u="none" strike="noStrike" dirty="0">
                <a:solidFill>
                  <a:schemeClr val="bg1"/>
                </a:solidFill>
                <a:effectLst/>
                <a:latin typeface="Acta Display Book" panose="02000503070000020004" pitchFamily="2" charset="77"/>
              </a:rPr>
              <a:t>)</a:t>
            </a:r>
            <a:endParaRPr lang="en-CH" dirty="0">
              <a:solidFill>
                <a:schemeClr val="bg1"/>
              </a:solidFill>
              <a:latin typeface="Acta Display Book" panose="02000503070000020004" pitchFamily="2" charset="77"/>
            </a:endParaRPr>
          </a:p>
        </p:txBody>
      </p:sp>
      <p:sp>
        <p:nvSpPr>
          <p:cNvPr id="17" name="TextBox 16">
            <a:extLst>
              <a:ext uri="{FF2B5EF4-FFF2-40B4-BE49-F238E27FC236}">
                <a16:creationId xmlns:a16="http://schemas.microsoft.com/office/drawing/2014/main" id="{C1C22072-AAE1-0048-A63F-6D12A8B81525}"/>
              </a:ext>
            </a:extLst>
          </p:cNvPr>
          <p:cNvSpPr txBox="1"/>
          <p:nvPr/>
        </p:nvSpPr>
        <p:spPr>
          <a:xfrm>
            <a:off x="3206619" y="3484939"/>
            <a:ext cx="2822116" cy="369332"/>
          </a:xfrm>
          <a:prstGeom prst="rect">
            <a:avLst/>
          </a:prstGeom>
          <a:solidFill>
            <a:srgbClr val="4C005A"/>
          </a:solidFill>
        </p:spPr>
        <p:txBody>
          <a:bodyPr wrap="square">
            <a:spAutoFit/>
          </a:bodyPr>
          <a:lstStyle/>
          <a:p>
            <a:r>
              <a:rPr lang="en-CH" b="0" i="0" u="none" strike="noStrike" dirty="0">
                <a:solidFill>
                  <a:schemeClr val="bg1"/>
                </a:solidFill>
                <a:effectLst/>
                <a:latin typeface="Acta Display Book" panose="02000503070000020004" pitchFamily="2" charset="77"/>
              </a:rPr>
              <a:t> </a:t>
            </a:r>
            <a:r>
              <a:rPr lang="fr-FR" b="0" i="0" u="none" strike="noStrike" dirty="0" err="1">
                <a:solidFill>
                  <a:schemeClr val="bg1"/>
                </a:solidFill>
                <a:effectLst/>
                <a:latin typeface="Acta Display Book" panose="02000503070000020004" pitchFamily="2" charset="77"/>
              </a:rPr>
              <a:t>Exposição</a:t>
            </a:r>
            <a:endParaRPr lang="en-CH" dirty="0">
              <a:solidFill>
                <a:schemeClr val="bg1"/>
              </a:solidFill>
              <a:latin typeface="Acta Display Book" panose="02000503070000020004" pitchFamily="2" charset="77"/>
            </a:endParaRPr>
          </a:p>
        </p:txBody>
      </p:sp>
      <p:pic>
        <p:nvPicPr>
          <p:cNvPr id="3" name="Picture 2">
            <a:extLst>
              <a:ext uri="{FF2B5EF4-FFF2-40B4-BE49-F238E27FC236}">
                <a16:creationId xmlns:a16="http://schemas.microsoft.com/office/drawing/2014/main" id="{93E712A0-75BC-4D43-A6B8-89F177B6B28B}"/>
              </a:ext>
            </a:extLst>
          </p:cNvPr>
          <p:cNvPicPr>
            <a:picLocks noChangeAspect="1"/>
          </p:cNvPicPr>
          <p:nvPr/>
        </p:nvPicPr>
        <p:blipFill>
          <a:blip r:embed="rId4"/>
          <a:stretch>
            <a:fillRect/>
          </a:stretch>
        </p:blipFill>
        <p:spPr>
          <a:xfrm>
            <a:off x="1430091" y="1312783"/>
            <a:ext cx="1385856" cy="1385856"/>
          </a:xfrm>
          <a:prstGeom prst="rect">
            <a:avLst/>
          </a:prstGeom>
        </p:spPr>
      </p:pic>
      <p:pic>
        <p:nvPicPr>
          <p:cNvPr id="6" name="Picture 5">
            <a:extLst>
              <a:ext uri="{FF2B5EF4-FFF2-40B4-BE49-F238E27FC236}">
                <a16:creationId xmlns:a16="http://schemas.microsoft.com/office/drawing/2014/main" id="{17BB8365-F7DF-7D4F-BD14-6F2AB991CEE3}"/>
              </a:ext>
            </a:extLst>
          </p:cNvPr>
          <p:cNvPicPr>
            <a:picLocks noChangeAspect="1"/>
          </p:cNvPicPr>
          <p:nvPr/>
        </p:nvPicPr>
        <p:blipFill>
          <a:blip r:embed="rId5"/>
          <a:stretch>
            <a:fillRect/>
          </a:stretch>
        </p:blipFill>
        <p:spPr>
          <a:xfrm>
            <a:off x="1626852" y="4735467"/>
            <a:ext cx="1115625" cy="1115625"/>
          </a:xfrm>
          <a:prstGeom prst="rect">
            <a:avLst/>
          </a:prstGeom>
        </p:spPr>
      </p:pic>
      <p:pic>
        <p:nvPicPr>
          <p:cNvPr id="8" name="Picture 7">
            <a:extLst>
              <a:ext uri="{FF2B5EF4-FFF2-40B4-BE49-F238E27FC236}">
                <a16:creationId xmlns:a16="http://schemas.microsoft.com/office/drawing/2014/main" id="{4DBCC776-755B-AA4A-9DD1-1B06B9674A83}"/>
              </a:ext>
            </a:extLst>
          </p:cNvPr>
          <p:cNvPicPr>
            <a:picLocks noChangeAspect="1"/>
          </p:cNvPicPr>
          <p:nvPr/>
        </p:nvPicPr>
        <p:blipFill>
          <a:blip r:embed="rId6"/>
          <a:stretch>
            <a:fillRect/>
          </a:stretch>
        </p:blipFill>
        <p:spPr>
          <a:xfrm>
            <a:off x="1430091" y="2878632"/>
            <a:ext cx="1625600" cy="1625600"/>
          </a:xfrm>
          <a:prstGeom prst="rect">
            <a:avLst/>
          </a:prstGeom>
        </p:spPr>
      </p:pic>
      <p:pic>
        <p:nvPicPr>
          <p:cNvPr id="5" name="Graphique 4" descr="Accès universel avec un remplissage uni">
            <a:extLst>
              <a:ext uri="{FF2B5EF4-FFF2-40B4-BE49-F238E27FC236}">
                <a16:creationId xmlns:a16="http://schemas.microsoft.com/office/drawing/2014/main" id="{73D4530A-6C41-4EC6-A5C5-5419D58C27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7723" y="5093642"/>
            <a:ext cx="1115624" cy="1115624"/>
          </a:xfrm>
          <a:prstGeom prst="rect">
            <a:avLst/>
          </a:prstGeom>
        </p:spPr>
      </p:pic>
      <p:sp>
        <p:nvSpPr>
          <p:cNvPr id="13" name="TextBox 15">
            <a:extLst>
              <a:ext uri="{FF2B5EF4-FFF2-40B4-BE49-F238E27FC236}">
                <a16:creationId xmlns:a16="http://schemas.microsoft.com/office/drawing/2014/main" id="{7EEAEDF0-4A10-4FB2-B41E-0CBEABF2571F}"/>
              </a:ext>
            </a:extLst>
          </p:cNvPr>
          <p:cNvSpPr txBox="1"/>
          <p:nvPr/>
        </p:nvSpPr>
        <p:spPr>
          <a:xfrm>
            <a:off x="1647875" y="294294"/>
            <a:ext cx="8235337" cy="646331"/>
          </a:xfrm>
          <a:prstGeom prst="rect">
            <a:avLst/>
          </a:prstGeom>
          <a:solidFill>
            <a:srgbClr val="4C005A"/>
          </a:solidFill>
        </p:spPr>
        <p:txBody>
          <a:bodyPr wrap="square">
            <a:spAutoFit/>
          </a:bodyPr>
          <a:lstStyle/>
          <a:p>
            <a:pPr algn="ctr"/>
            <a:r>
              <a:rPr lang="fr-FR" sz="3600" b="1" i="0" u="none" strike="noStrike" dirty="0">
                <a:solidFill>
                  <a:schemeClr val="bg1"/>
                </a:solidFill>
                <a:effectLst/>
                <a:latin typeface="Acta Display Book" panose="02000503070000020004" pitchFamily="2" charset="77"/>
              </a:rPr>
              <a:t>OS DESASTRES NÃO SÃO NATURAIS</a:t>
            </a:r>
            <a:endParaRPr lang="en-CH" sz="3600" b="1" dirty="0">
              <a:solidFill>
                <a:schemeClr val="bg1"/>
              </a:solidFill>
              <a:latin typeface="Acta Display Book" panose="02000503070000020004" pitchFamily="2" charset="77"/>
            </a:endParaRPr>
          </a:p>
        </p:txBody>
      </p:sp>
      <p:sp>
        <p:nvSpPr>
          <p:cNvPr id="7" name="Signe de multiplication 6">
            <a:extLst>
              <a:ext uri="{FF2B5EF4-FFF2-40B4-BE49-F238E27FC236}">
                <a16:creationId xmlns:a16="http://schemas.microsoft.com/office/drawing/2014/main" id="{25700D70-432E-4F8D-B9CC-8CF202CD5FB8}"/>
              </a:ext>
            </a:extLst>
          </p:cNvPr>
          <p:cNvSpPr/>
          <p:nvPr/>
        </p:nvSpPr>
        <p:spPr>
          <a:xfrm>
            <a:off x="4030817" y="2527568"/>
            <a:ext cx="635096" cy="646331"/>
          </a:xfrm>
          <a:prstGeom prst="mathMultiply">
            <a:avLst/>
          </a:prstGeom>
          <a:solidFill>
            <a:schemeClr val="bg1"/>
          </a:solidFill>
          <a:ln>
            <a:solidFill>
              <a:srgbClr val="47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igne de multiplication 17">
            <a:extLst>
              <a:ext uri="{FF2B5EF4-FFF2-40B4-BE49-F238E27FC236}">
                <a16:creationId xmlns:a16="http://schemas.microsoft.com/office/drawing/2014/main" id="{7279623B-80A0-424F-B7C4-B443FD976F8D}"/>
              </a:ext>
            </a:extLst>
          </p:cNvPr>
          <p:cNvSpPr/>
          <p:nvPr/>
        </p:nvSpPr>
        <p:spPr>
          <a:xfrm>
            <a:off x="4030817" y="4181066"/>
            <a:ext cx="635096" cy="646331"/>
          </a:xfrm>
          <a:prstGeom prst="mathMultiply">
            <a:avLst/>
          </a:prstGeom>
          <a:solidFill>
            <a:schemeClr val="bg1"/>
          </a:solidFill>
          <a:ln>
            <a:solidFill>
              <a:srgbClr val="47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descr="Une image contenant texte&#10;&#10;Description générée automatiquement">
            <a:extLst>
              <a:ext uri="{FF2B5EF4-FFF2-40B4-BE49-F238E27FC236}">
                <a16:creationId xmlns:a16="http://schemas.microsoft.com/office/drawing/2014/main" id="{A8BD7EFC-5477-4188-AA39-DC236745B7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323" y="6237673"/>
            <a:ext cx="1368086" cy="483801"/>
          </a:xfrm>
          <a:prstGeom prst="rect">
            <a:avLst/>
          </a:prstGeom>
          <a:solidFill>
            <a:schemeClr val="bg1"/>
          </a:solidFill>
          <a:ln>
            <a:noFill/>
          </a:ln>
        </p:spPr>
      </p:pic>
      <p:sp>
        <p:nvSpPr>
          <p:cNvPr id="2" name="Flèche : droite 1">
            <a:extLst>
              <a:ext uri="{FF2B5EF4-FFF2-40B4-BE49-F238E27FC236}">
                <a16:creationId xmlns:a16="http://schemas.microsoft.com/office/drawing/2014/main" id="{C170CE23-5266-4087-9008-0BDD5CD186AF}"/>
              </a:ext>
            </a:extLst>
          </p:cNvPr>
          <p:cNvSpPr/>
          <p:nvPr/>
        </p:nvSpPr>
        <p:spPr>
          <a:xfrm>
            <a:off x="6636361" y="3416759"/>
            <a:ext cx="978408" cy="484632"/>
          </a:xfrm>
          <a:prstGeom prst="rightArrow">
            <a:avLst/>
          </a:prstGeom>
          <a:solidFill>
            <a:schemeClr val="bg1"/>
          </a:solidFill>
          <a:ln>
            <a:solidFill>
              <a:srgbClr val="47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Box 16">
            <a:extLst>
              <a:ext uri="{FF2B5EF4-FFF2-40B4-BE49-F238E27FC236}">
                <a16:creationId xmlns:a16="http://schemas.microsoft.com/office/drawing/2014/main" id="{C3F36C5E-06FB-45AA-B7A4-318DD88A729D}"/>
              </a:ext>
            </a:extLst>
          </p:cNvPr>
          <p:cNvSpPr txBox="1"/>
          <p:nvPr/>
        </p:nvSpPr>
        <p:spPr>
          <a:xfrm>
            <a:off x="7961968" y="3506516"/>
            <a:ext cx="2822116" cy="369332"/>
          </a:xfrm>
          <a:prstGeom prst="rect">
            <a:avLst/>
          </a:prstGeom>
          <a:solidFill>
            <a:srgbClr val="4C005A"/>
          </a:solidFill>
        </p:spPr>
        <p:txBody>
          <a:bodyPr wrap="square">
            <a:spAutoFit/>
          </a:bodyPr>
          <a:lstStyle/>
          <a:p>
            <a:r>
              <a:rPr lang="en-CH" b="0" i="0" u="none" strike="noStrike" dirty="0">
                <a:solidFill>
                  <a:schemeClr val="bg1"/>
                </a:solidFill>
                <a:effectLst/>
                <a:latin typeface="Acta Display Book" panose="02000503070000020004" pitchFamily="2" charset="77"/>
              </a:rPr>
              <a:t> </a:t>
            </a:r>
            <a:r>
              <a:rPr lang="fr-FR" b="0" i="0" u="none" strike="noStrike" dirty="0">
                <a:solidFill>
                  <a:schemeClr val="bg1"/>
                </a:solidFill>
                <a:effectLst/>
                <a:latin typeface="Acta Display Book" panose="02000503070000020004" pitchFamily="2" charset="77"/>
              </a:rPr>
              <a:t>RISCOS DE DESASTRES</a:t>
            </a:r>
            <a:endParaRPr lang="en-CH" dirty="0">
              <a:solidFill>
                <a:schemeClr val="bg1"/>
              </a:solidFill>
              <a:latin typeface="Acta Display Book" panose="02000503070000020004" pitchFamily="2" charset="77"/>
            </a:endParaRPr>
          </a:p>
        </p:txBody>
      </p:sp>
    </p:spTree>
    <p:extLst>
      <p:ext uri="{BB962C8B-B14F-4D97-AF65-F5344CB8AC3E}">
        <p14:creationId xmlns:p14="http://schemas.microsoft.com/office/powerpoint/2010/main" val="2645967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884" y="391322"/>
            <a:ext cx="7933842" cy="483081"/>
          </a:xfrm>
          <a:prstGeom prst="rect">
            <a:avLst/>
          </a:prstGeom>
        </p:spPr>
        <p:txBody>
          <a:bodyPr wrap="square">
            <a:spAutoFit/>
          </a:bodyPr>
          <a:lstStyle/>
          <a:p>
            <a:pPr defTabSz="829352" fontAlgn="base">
              <a:defRPr/>
            </a:pPr>
            <a:r>
              <a:rPr lang="fr-FR" sz="2539" b="1" kern="0" dirty="0" err="1">
                <a:solidFill>
                  <a:srgbClr val="0C4F85"/>
                </a:solidFill>
                <a:latin typeface="Roboto Black"/>
                <a:ea typeface="Verdana"/>
                <a:sym typeface="Verdana"/>
              </a:rPr>
              <a:t>Definição</a:t>
            </a:r>
            <a:r>
              <a:rPr lang="fr-FR" sz="2539" b="1" kern="0" dirty="0">
                <a:solidFill>
                  <a:srgbClr val="0C4F85"/>
                </a:solidFill>
                <a:latin typeface="Roboto Black"/>
                <a:ea typeface="Verdana"/>
                <a:sym typeface="Verdana"/>
              </a:rPr>
              <a:t>: o </a:t>
            </a:r>
            <a:r>
              <a:rPr lang="fr-FR" sz="2539" b="1" kern="0" dirty="0" err="1">
                <a:solidFill>
                  <a:srgbClr val="0C4F85"/>
                </a:solidFill>
                <a:latin typeface="Roboto Black"/>
                <a:ea typeface="Verdana"/>
                <a:sym typeface="Verdana"/>
              </a:rPr>
              <a:t>risco</a:t>
            </a:r>
            <a:r>
              <a:rPr lang="fr-FR" sz="2539" b="1" kern="0" dirty="0">
                <a:solidFill>
                  <a:srgbClr val="0C4F85"/>
                </a:solidFill>
                <a:latin typeface="Roboto Black"/>
                <a:ea typeface="Verdana"/>
                <a:sym typeface="Verdana"/>
              </a:rPr>
              <a:t> de </a:t>
            </a:r>
            <a:r>
              <a:rPr lang="fr-FR" sz="2539" b="1" kern="0" dirty="0" err="1">
                <a:solidFill>
                  <a:srgbClr val="0C4F85"/>
                </a:solidFill>
                <a:latin typeface="Roboto Black"/>
                <a:ea typeface="Verdana"/>
                <a:sym typeface="Verdana"/>
              </a:rPr>
              <a:t>desastres</a:t>
            </a:r>
            <a:endParaRPr lang="es-MX" sz="2539" b="1" kern="0" dirty="0">
              <a:solidFill>
                <a:srgbClr val="0C4F85"/>
              </a:solidFill>
              <a:latin typeface="Roboto Black"/>
              <a:ea typeface="Verdana"/>
              <a:sym typeface="Verdana"/>
            </a:endParaRPr>
          </a:p>
        </p:txBody>
      </p:sp>
      <p:grpSp>
        <p:nvGrpSpPr>
          <p:cNvPr id="39" name="Group 2">
            <a:extLst>
              <a:ext uri="{FF2B5EF4-FFF2-40B4-BE49-F238E27FC236}">
                <a16:creationId xmlns:a16="http://schemas.microsoft.com/office/drawing/2014/main" id="{57D68051-655D-433E-8E0A-95AEEA99E6E9}"/>
              </a:ext>
            </a:extLst>
          </p:cNvPr>
          <p:cNvGrpSpPr/>
          <p:nvPr/>
        </p:nvGrpSpPr>
        <p:grpSpPr>
          <a:xfrm>
            <a:off x="997911" y="1230393"/>
            <a:ext cx="10196178" cy="3965077"/>
            <a:chOff x="15818" y="1626979"/>
            <a:chExt cx="10677582" cy="4307305"/>
          </a:xfrm>
        </p:grpSpPr>
        <p:pic>
          <p:nvPicPr>
            <p:cNvPr id="40" name="Рисунок 9">
              <a:extLst>
                <a:ext uri="{FF2B5EF4-FFF2-40B4-BE49-F238E27FC236}">
                  <a16:creationId xmlns:a16="http://schemas.microsoft.com/office/drawing/2014/main" id="{49187EA5-038B-4DEE-8454-E454F5BA9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8" y="1626979"/>
              <a:ext cx="10677582" cy="4307305"/>
            </a:xfrm>
            <a:prstGeom prst="rect">
              <a:avLst/>
            </a:prstGeom>
          </p:spPr>
        </p:pic>
        <p:sp>
          <p:nvSpPr>
            <p:cNvPr id="41" name="TextBox 10">
              <a:extLst>
                <a:ext uri="{FF2B5EF4-FFF2-40B4-BE49-F238E27FC236}">
                  <a16:creationId xmlns:a16="http://schemas.microsoft.com/office/drawing/2014/main" id="{38A4F726-F15A-4701-BD94-DD90C5842E99}"/>
                </a:ext>
              </a:extLst>
            </p:cNvPr>
            <p:cNvSpPr txBox="1"/>
            <p:nvPr/>
          </p:nvSpPr>
          <p:spPr>
            <a:xfrm>
              <a:off x="256304" y="1626979"/>
              <a:ext cx="5876930" cy="338554"/>
            </a:xfrm>
            <a:prstGeom prst="rect">
              <a:avLst/>
            </a:prstGeom>
            <a:noFill/>
          </p:spPr>
          <p:txBody>
            <a:bodyPr wrap="square" rtlCol="0">
              <a:normAutofit fontScale="92500" lnSpcReduction="20000"/>
            </a:bodyPr>
            <a:lstStyle/>
            <a:p>
              <a:pPr defTabSz="945886" fontAlgn="base">
                <a:spcBef>
                  <a:spcPct val="0"/>
                </a:spcBef>
                <a:spcAft>
                  <a:spcPct val="0"/>
                </a:spcAft>
                <a:defRPr/>
              </a:pPr>
              <a:r>
                <a:rPr lang="pt-br" sz="1814" b="1" dirty="0">
                  <a:solidFill>
                    <a:srgbClr val="E7E6E6">
                      <a:lumMod val="10000"/>
                    </a:srgbClr>
                  </a:solidFill>
                  <a:latin typeface="Arial" charset="0"/>
                  <a:ea typeface="ＭＳ Ｐゴシック" charset="0"/>
                </a:rPr>
                <a:t>Os desastres </a:t>
              </a:r>
              <a:r>
                <a:rPr lang="pt-br" sz="1814" b="1" u="sng" dirty="0">
                  <a:solidFill>
                    <a:srgbClr val="9F2039"/>
                  </a:solidFill>
                  <a:latin typeface="Arial" charset="0"/>
                  <a:ea typeface="ＭＳ Ｐゴシック" charset="0"/>
                </a:rPr>
                <a:t>NÃO SÃO </a:t>
              </a:r>
              <a:r>
                <a:rPr lang="pt-br" sz="1814" b="1" dirty="0">
                  <a:solidFill>
                    <a:srgbClr val="E7E6E6">
                      <a:lumMod val="10000"/>
                    </a:srgbClr>
                  </a:solidFill>
                  <a:latin typeface="Arial" charset="0"/>
                  <a:ea typeface="ＭＳ Ｐゴシック" charset="0"/>
                </a:rPr>
                <a:t>naturais.</a:t>
              </a:r>
              <a:endParaRPr lang="ru-RU" sz="1814" dirty="0">
                <a:solidFill>
                  <a:srgbClr val="E7E6E6">
                    <a:lumMod val="10000"/>
                  </a:srgbClr>
                </a:solidFill>
                <a:latin typeface="Arial" charset="0"/>
                <a:ea typeface="ＭＳ Ｐゴシック" charset="0"/>
              </a:endParaRPr>
            </a:p>
          </p:txBody>
        </p:sp>
        <p:sp>
          <p:nvSpPr>
            <p:cNvPr id="42" name="TextBox 11">
              <a:extLst>
                <a:ext uri="{FF2B5EF4-FFF2-40B4-BE49-F238E27FC236}">
                  <a16:creationId xmlns:a16="http://schemas.microsoft.com/office/drawing/2014/main" id="{E81C57BF-8671-49A4-B094-C526083D543E}"/>
                </a:ext>
              </a:extLst>
            </p:cNvPr>
            <p:cNvSpPr txBox="1"/>
            <p:nvPr/>
          </p:nvSpPr>
          <p:spPr>
            <a:xfrm>
              <a:off x="544749" y="4902470"/>
              <a:ext cx="3543954" cy="738664"/>
            </a:xfrm>
            <a:prstGeom prst="rect">
              <a:avLst/>
            </a:prstGeom>
            <a:noFill/>
          </p:spPr>
          <p:txBody>
            <a:bodyPr wrap="square" rtlCol="0">
              <a:noAutofit/>
            </a:bodyPr>
            <a:lstStyle/>
            <a:p>
              <a:pPr algn="ctr" defTabSz="945886" fontAlgn="base">
                <a:spcBef>
                  <a:spcPct val="0"/>
                </a:spcBef>
                <a:spcAft>
                  <a:spcPct val="0"/>
                </a:spcAft>
                <a:defRPr/>
              </a:pPr>
              <a:r>
                <a:rPr lang="pt-br" sz="1632" dirty="0">
                  <a:solidFill>
                    <a:srgbClr val="E7E6E6">
                      <a:lumMod val="10000"/>
                    </a:srgbClr>
                  </a:solidFill>
                  <a:latin typeface="Arial" charset="0"/>
                  <a:ea typeface="ＭＳ Ｐゴシック" charset="0"/>
                </a:rPr>
                <a:t>Apenas existem </a:t>
              </a:r>
              <a:br>
                <a:rPr lang="en-US" sz="1632" dirty="0">
                  <a:solidFill>
                    <a:srgbClr val="E7E6E6">
                      <a:lumMod val="10000"/>
                    </a:srgbClr>
                  </a:solidFill>
                  <a:latin typeface="Arial" charset="0"/>
                  <a:ea typeface="ＭＳ Ｐゴシック" charset="0"/>
                </a:rPr>
              </a:br>
              <a:r>
                <a:rPr lang="pt-br" sz="1632" dirty="0">
                  <a:solidFill>
                    <a:srgbClr val="E7E6E6">
                      <a:lumMod val="10000"/>
                    </a:srgbClr>
                  </a:solidFill>
                  <a:latin typeface="Arial" charset="0"/>
                  <a:ea typeface="ＭＳ Ｐゴシック" charset="0"/>
                </a:rPr>
                <a:t>ameaças </a:t>
              </a:r>
              <a:r>
                <a:rPr lang="en-US" sz="1632" b="1" dirty="0">
                  <a:solidFill>
                    <a:srgbClr val="E7E6E6">
                      <a:lumMod val="10000"/>
                    </a:srgbClr>
                  </a:solidFill>
                  <a:latin typeface="Arial" charset="0"/>
                  <a:ea typeface="ＭＳ Ｐゴシック" charset="0"/>
                </a:rPr>
                <a:t>(</a:t>
              </a:r>
              <a:r>
                <a:rPr lang="pt-br" sz="1632" b="1" dirty="0">
                  <a:solidFill>
                    <a:srgbClr val="E7E6E6">
                      <a:lumMod val="10000"/>
                    </a:srgbClr>
                  </a:solidFill>
                  <a:latin typeface="Arial" charset="0"/>
                  <a:ea typeface="ＭＳ Ｐゴシック" charset="0"/>
                </a:rPr>
                <a:t>naturais o não)</a:t>
              </a:r>
              <a:endParaRPr lang="ru-RU" sz="1632" dirty="0">
                <a:solidFill>
                  <a:srgbClr val="E7E6E6">
                    <a:lumMod val="10000"/>
                  </a:srgbClr>
                </a:solidFill>
                <a:latin typeface="Arial" charset="0"/>
                <a:ea typeface="ＭＳ Ｐゴシック" charset="0"/>
              </a:endParaRPr>
            </a:p>
          </p:txBody>
        </p:sp>
        <p:sp>
          <p:nvSpPr>
            <p:cNvPr id="43" name="TextBox 12">
              <a:extLst>
                <a:ext uri="{FF2B5EF4-FFF2-40B4-BE49-F238E27FC236}">
                  <a16:creationId xmlns:a16="http://schemas.microsoft.com/office/drawing/2014/main" id="{10612E09-068D-4CA6-9134-C9B47F539D74}"/>
                </a:ext>
              </a:extLst>
            </p:cNvPr>
            <p:cNvSpPr txBox="1"/>
            <p:nvPr/>
          </p:nvSpPr>
          <p:spPr>
            <a:xfrm>
              <a:off x="4617634" y="4859250"/>
              <a:ext cx="5063629" cy="738664"/>
            </a:xfrm>
            <a:prstGeom prst="rect">
              <a:avLst/>
            </a:prstGeom>
            <a:noFill/>
          </p:spPr>
          <p:txBody>
            <a:bodyPr wrap="square" rtlCol="0">
              <a:noAutofit/>
            </a:bodyPr>
            <a:lstStyle/>
            <a:p>
              <a:pPr algn="ctr" defTabSz="945886" fontAlgn="base">
                <a:spcBef>
                  <a:spcPct val="0"/>
                </a:spcBef>
                <a:spcAft>
                  <a:spcPct val="0"/>
                </a:spcAft>
                <a:defRPr/>
              </a:pPr>
              <a:r>
                <a:rPr lang="pt-br" sz="1632" dirty="0">
                  <a:solidFill>
                    <a:srgbClr val="E7E6E6">
                      <a:lumMod val="10000"/>
                    </a:srgbClr>
                  </a:solidFill>
                  <a:latin typeface="Arial" charset="0"/>
                  <a:ea typeface="ＭＳ Ｐゴシック" charset="0"/>
                </a:rPr>
                <a:t>Nós fazemos </a:t>
              </a:r>
              <a:r>
                <a:rPr lang="pt-br" sz="1632" b="1" dirty="0">
                  <a:solidFill>
                    <a:srgbClr val="02ACAB"/>
                  </a:solidFill>
                  <a:latin typeface="Arial" charset="0"/>
                  <a:ea typeface="ＭＳ Ｐゴシック" charset="0"/>
                </a:rPr>
                <a:t>escolhas</a:t>
              </a:r>
              <a:r>
                <a:rPr lang="pt-br" sz="1632" dirty="0">
                  <a:solidFill>
                    <a:srgbClr val="E7E6E6">
                      <a:lumMod val="10000"/>
                    </a:srgbClr>
                  </a:solidFill>
                  <a:latin typeface="Arial" charset="0"/>
                  <a:ea typeface="ＭＳ Ｐゴシック" charset="0"/>
                </a:rPr>
                <a:t> com relação a essas ameaças. Essas escolhas vão definir nossa </a:t>
              </a:r>
              <a:r>
                <a:rPr lang="pt-br" sz="1632" b="1" dirty="0">
                  <a:solidFill>
                    <a:srgbClr val="E7E6E6">
                      <a:lumMod val="10000"/>
                    </a:srgbClr>
                  </a:solidFill>
                  <a:latin typeface="Arial" charset="0"/>
                  <a:ea typeface="ＭＳ Ｐゴシック" charset="0"/>
                </a:rPr>
                <a:t>exposição</a:t>
              </a:r>
              <a:r>
                <a:rPr lang="pt-br" sz="1632" dirty="0">
                  <a:solidFill>
                    <a:srgbClr val="E7E6E6">
                      <a:lumMod val="10000"/>
                    </a:srgbClr>
                  </a:solidFill>
                  <a:latin typeface="Arial" charset="0"/>
                  <a:ea typeface="ＭＳ Ｐゴシック" charset="0"/>
                </a:rPr>
                <a:t> e </a:t>
              </a:r>
              <a:r>
                <a:rPr lang="pt-br" sz="1632" b="1" dirty="0">
                  <a:solidFill>
                    <a:srgbClr val="E7E6E6">
                      <a:lumMod val="10000"/>
                    </a:srgbClr>
                  </a:solidFill>
                  <a:latin typeface="Arial" charset="0"/>
                  <a:ea typeface="ＭＳ Ｐゴシック" charset="0"/>
                </a:rPr>
                <a:t>vulnerabilidade</a:t>
              </a:r>
              <a:r>
                <a:rPr lang="pt-br" sz="1632" dirty="0">
                  <a:solidFill>
                    <a:srgbClr val="E7E6E6">
                      <a:lumMod val="10000"/>
                    </a:srgbClr>
                  </a:solidFill>
                  <a:latin typeface="Arial" charset="0"/>
                  <a:ea typeface="ＭＳ Ｐゴシック" charset="0"/>
                </a:rPr>
                <a:t>.</a:t>
              </a:r>
              <a:endParaRPr lang="ru-RU" sz="1632" dirty="0">
                <a:solidFill>
                  <a:srgbClr val="E7E6E6">
                    <a:lumMod val="10000"/>
                  </a:srgbClr>
                </a:solidFill>
                <a:latin typeface="Arial" charset="0"/>
                <a:ea typeface="ＭＳ Ｐゴシック" charset="0"/>
              </a:endParaRPr>
            </a:p>
          </p:txBody>
        </p:sp>
      </p:grpSp>
      <p:pic>
        <p:nvPicPr>
          <p:cNvPr id="3" name="Image 2" descr="Une image contenant texte&#10;&#10;Description générée automatiquement">
            <a:extLst>
              <a:ext uri="{FF2B5EF4-FFF2-40B4-BE49-F238E27FC236}">
                <a16:creationId xmlns:a16="http://schemas.microsoft.com/office/drawing/2014/main" id="{9E74640D-6EA9-147B-5B81-AF0750BA244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635505" y="222992"/>
            <a:ext cx="1368014" cy="483776"/>
          </a:xfrm>
          <a:prstGeom prst="rect">
            <a:avLst/>
          </a:prstGeom>
          <a:solidFill>
            <a:schemeClr val="bg1"/>
          </a:solidFill>
          <a:ln>
            <a:noFill/>
          </a:ln>
        </p:spPr>
      </p:pic>
      <p:sp>
        <p:nvSpPr>
          <p:cNvPr id="4" name="Rectangle: Rounded Corners 3">
            <a:extLst>
              <a:ext uri="{FF2B5EF4-FFF2-40B4-BE49-F238E27FC236}">
                <a16:creationId xmlns:a16="http://schemas.microsoft.com/office/drawing/2014/main" id="{E975740B-26B7-D8EB-6A36-495F147ACC1B}"/>
              </a:ext>
            </a:extLst>
          </p:cNvPr>
          <p:cNvSpPr/>
          <p:nvPr/>
        </p:nvSpPr>
        <p:spPr>
          <a:xfrm>
            <a:off x="8098689" y="5423320"/>
            <a:ext cx="2259306" cy="501015"/>
          </a:xfrm>
          <a:prstGeom prst="roundRect">
            <a:avLst>
              <a:gd name="adj" fmla="val 50000"/>
            </a:avLst>
          </a:prstGeom>
          <a:solidFill>
            <a:srgbClr val="FFFFFF">
              <a:alpha val="20000"/>
            </a:srgbClr>
          </a:solidFill>
          <a:ln w="28575">
            <a:solidFill>
              <a:srgbClr val="4700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886" fontAlgn="base">
              <a:spcBef>
                <a:spcPct val="0"/>
              </a:spcBef>
              <a:spcAft>
                <a:spcPct val="0"/>
              </a:spcAft>
              <a:defRPr/>
            </a:pPr>
            <a:r>
              <a:rPr lang="en-US" sz="1400" b="1">
                <a:solidFill>
                  <a:srgbClr val="470054"/>
                </a:solidFill>
                <a:latin typeface="Roboto" panose="02000000000000000000" pitchFamily="2" charset="0"/>
                <a:ea typeface="Roboto" panose="02000000000000000000" pitchFamily="2" charset="0"/>
                <a:cs typeface="Arial"/>
              </a:rPr>
              <a:t>RISCO DE DESASTRES</a:t>
            </a:r>
            <a:endParaRPr lang="en-IL" sz="1400" b="1">
              <a:solidFill>
                <a:srgbClr val="470054"/>
              </a:solidFill>
              <a:latin typeface="Roboto" panose="02000000000000000000" pitchFamily="2" charset="0"/>
              <a:ea typeface="Roboto" panose="02000000000000000000" pitchFamily="2" charset="0"/>
              <a:cs typeface="Arial"/>
            </a:endParaRPr>
          </a:p>
        </p:txBody>
      </p:sp>
      <p:sp>
        <p:nvSpPr>
          <p:cNvPr id="5" name="Rectangle: Rounded Corners 4">
            <a:extLst>
              <a:ext uri="{FF2B5EF4-FFF2-40B4-BE49-F238E27FC236}">
                <a16:creationId xmlns:a16="http://schemas.microsoft.com/office/drawing/2014/main" id="{DA018704-B6A2-E529-046F-6CC14B28D3D7}"/>
              </a:ext>
            </a:extLst>
          </p:cNvPr>
          <p:cNvSpPr/>
          <p:nvPr/>
        </p:nvSpPr>
        <p:spPr>
          <a:xfrm>
            <a:off x="1859581" y="5462199"/>
            <a:ext cx="1387682" cy="501015"/>
          </a:xfrm>
          <a:prstGeom prst="roundRect">
            <a:avLst>
              <a:gd name="adj" fmla="val 50000"/>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886" fontAlgn="base">
              <a:spcBef>
                <a:spcPct val="0"/>
              </a:spcBef>
              <a:spcAft>
                <a:spcPct val="0"/>
              </a:spcAft>
              <a:defRPr/>
            </a:pPr>
            <a:r>
              <a:rPr lang="en-US" sz="1400" b="1">
                <a:solidFill>
                  <a:prstClr val="white"/>
                </a:solidFill>
                <a:latin typeface="Roboto" panose="02000000000000000000" pitchFamily="2" charset="0"/>
                <a:ea typeface="Roboto" panose="02000000000000000000" pitchFamily="2" charset="0"/>
                <a:cs typeface="Arial"/>
              </a:rPr>
              <a:t>AMEAÇA</a:t>
            </a:r>
            <a:endParaRPr lang="en-IL" sz="1400" b="1">
              <a:solidFill>
                <a:prstClr val="white"/>
              </a:solidFill>
              <a:latin typeface="Roboto" panose="02000000000000000000" pitchFamily="2" charset="0"/>
              <a:ea typeface="Roboto" panose="02000000000000000000" pitchFamily="2" charset="0"/>
              <a:cs typeface="Arial"/>
            </a:endParaRPr>
          </a:p>
        </p:txBody>
      </p:sp>
      <p:sp>
        <p:nvSpPr>
          <p:cNvPr id="6" name="Rectangle: Rounded Corners 5">
            <a:extLst>
              <a:ext uri="{FF2B5EF4-FFF2-40B4-BE49-F238E27FC236}">
                <a16:creationId xmlns:a16="http://schemas.microsoft.com/office/drawing/2014/main" id="{F298E46E-8D43-10A4-2E79-4EBBCD77CDA7}"/>
              </a:ext>
            </a:extLst>
          </p:cNvPr>
          <p:cNvSpPr/>
          <p:nvPr/>
        </p:nvSpPr>
        <p:spPr>
          <a:xfrm>
            <a:off x="3804871" y="5462199"/>
            <a:ext cx="1387682" cy="501015"/>
          </a:xfrm>
          <a:prstGeom prst="roundRect">
            <a:avLst>
              <a:gd name="adj" fmla="val 50000"/>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886" fontAlgn="base">
              <a:spcBef>
                <a:spcPct val="0"/>
              </a:spcBef>
              <a:spcAft>
                <a:spcPct val="0"/>
              </a:spcAft>
              <a:defRPr/>
            </a:pPr>
            <a:r>
              <a:rPr lang="en-US" sz="1400" b="1">
                <a:solidFill>
                  <a:prstClr val="white"/>
                </a:solidFill>
                <a:latin typeface="Roboto" panose="02000000000000000000" pitchFamily="2" charset="0"/>
                <a:ea typeface="Roboto" panose="02000000000000000000" pitchFamily="2" charset="0"/>
                <a:cs typeface="Arial"/>
              </a:rPr>
              <a:t>EXPOSIÇÃO</a:t>
            </a:r>
            <a:endParaRPr lang="en-IL" sz="1400" b="1">
              <a:solidFill>
                <a:prstClr val="white"/>
              </a:solidFill>
              <a:latin typeface="Roboto" panose="02000000000000000000" pitchFamily="2" charset="0"/>
              <a:ea typeface="Roboto" panose="02000000000000000000" pitchFamily="2" charset="0"/>
              <a:cs typeface="Arial"/>
            </a:endParaRPr>
          </a:p>
        </p:txBody>
      </p:sp>
      <p:sp>
        <p:nvSpPr>
          <p:cNvPr id="7" name="Rectangle: Rounded Corners 6">
            <a:extLst>
              <a:ext uri="{FF2B5EF4-FFF2-40B4-BE49-F238E27FC236}">
                <a16:creationId xmlns:a16="http://schemas.microsoft.com/office/drawing/2014/main" id="{4467E28A-FDEA-E8B8-C7AF-76111FC1DF8B}"/>
              </a:ext>
            </a:extLst>
          </p:cNvPr>
          <p:cNvSpPr/>
          <p:nvPr/>
        </p:nvSpPr>
        <p:spPr>
          <a:xfrm>
            <a:off x="5750161" y="5474979"/>
            <a:ext cx="1865817" cy="488234"/>
          </a:xfrm>
          <a:prstGeom prst="roundRect">
            <a:avLst>
              <a:gd name="adj" fmla="val 50000"/>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886" fontAlgn="base">
              <a:spcBef>
                <a:spcPct val="0"/>
              </a:spcBef>
              <a:spcAft>
                <a:spcPct val="0"/>
              </a:spcAft>
              <a:defRPr/>
            </a:pPr>
            <a:r>
              <a:rPr lang="en-US" sz="1400" b="1">
                <a:solidFill>
                  <a:prstClr val="white"/>
                </a:solidFill>
                <a:latin typeface="Roboto" panose="02000000000000000000" pitchFamily="2" charset="0"/>
                <a:ea typeface="Roboto" panose="02000000000000000000" pitchFamily="2" charset="0"/>
                <a:cs typeface="Arial"/>
              </a:rPr>
              <a:t>VULNERABILIDADE</a:t>
            </a:r>
            <a:endParaRPr lang="en-IL" sz="1400" b="1">
              <a:solidFill>
                <a:prstClr val="white"/>
              </a:solidFill>
              <a:latin typeface="Roboto" panose="02000000000000000000" pitchFamily="2" charset="0"/>
              <a:ea typeface="Roboto" panose="02000000000000000000" pitchFamily="2" charset="0"/>
              <a:cs typeface="Arial"/>
            </a:endParaRPr>
          </a:p>
        </p:txBody>
      </p:sp>
      <p:sp>
        <p:nvSpPr>
          <p:cNvPr id="8" name="TextBox 7">
            <a:extLst>
              <a:ext uri="{FF2B5EF4-FFF2-40B4-BE49-F238E27FC236}">
                <a16:creationId xmlns:a16="http://schemas.microsoft.com/office/drawing/2014/main" id="{53CB4AC3-B54C-9C16-6AE8-35D411C80281}"/>
              </a:ext>
            </a:extLst>
          </p:cNvPr>
          <p:cNvSpPr txBox="1"/>
          <p:nvPr/>
        </p:nvSpPr>
        <p:spPr>
          <a:xfrm>
            <a:off x="3338076" y="5558826"/>
            <a:ext cx="375984" cy="307777"/>
          </a:xfrm>
          <a:prstGeom prst="rect">
            <a:avLst/>
          </a:prstGeom>
          <a:noFill/>
        </p:spPr>
        <p:txBody>
          <a:bodyPr wrap="square" rtlCol="0">
            <a:spAutoFit/>
          </a:bodyPr>
          <a:lstStyle/>
          <a:p>
            <a:pPr algn="ctr" defTabSz="945886" fontAlgn="base">
              <a:spcBef>
                <a:spcPct val="0"/>
              </a:spcBef>
              <a:spcAft>
                <a:spcPct val="0"/>
              </a:spcAft>
              <a:defRPr/>
            </a:pPr>
            <a:r>
              <a:rPr lang="en-US" sz="1400" b="1">
                <a:solidFill>
                  <a:srgbClr val="470054"/>
                </a:solidFill>
                <a:latin typeface="Roboto" panose="02000000000000000000" pitchFamily="2" charset="0"/>
                <a:ea typeface="Roboto" panose="02000000000000000000" pitchFamily="2" charset="0"/>
              </a:rPr>
              <a:t>x</a:t>
            </a:r>
            <a:endParaRPr lang="en-IL" sz="1400" b="1">
              <a:solidFill>
                <a:srgbClr val="470054"/>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63834A9F-BEA5-55E8-B817-B7770591E217}"/>
              </a:ext>
            </a:extLst>
          </p:cNvPr>
          <p:cNvSpPr txBox="1"/>
          <p:nvPr/>
        </p:nvSpPr>
        <p:spPr>
          <a:xfrm>
            <a:off x="5283366" y="5558826"/>
            <a:ext cx="375984" cy="307777"/>
          </a:xfrm>
          <a:prstGeom prst="rect">
            <a:avLst/>
          </a:prstGeom>
          <a:noFill/>
        </p:spPr>
        <p:txBody>
          <a:bodyPr wrap="square" rtlCol="0">
            <a:spAutoFit/>
          </a:bodyPr>
          <a:lstStyle/>
          <a:p>
            <a:pPr algn="ctr" defTabSz="945886" fontAlgn="base">
              <a:spcBef>
                <a:spcPct val="0"/>
              </a:spcBef>
              <a:spcAft>
                <a:spcPct val="0"/>
              </a:spcAft>
              <a:defRPr/>
            </a:pPr>
            <a:r>
              <a:rPr lang="en-US" sz="1400" b="1">
                <a:solidFill>
                  <a:srgbClr val="470054"/>
                </a:solidFill>
                <a:latin typeface="Roboto" panose="02000000000000000000" pitchFamily="2" charset="0"/>
                <a:ea typeface="Roboto" panose="02000000000000000000" pitchFamily="2" charset="0"/>
              </a:rPr>
              <a:t>x</a:t>
            </a:r>
            <a:endParaRPr lang="en-IL" sz="1400" b="1">
              <a:solidFill>
                <a:srgbClr val="470054"/>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1B090C3E-E894-A605-73A7-B0B4B4A182E5}"/>
              </a:ext>
            </a:extLst>
          </p:cNvPr>
          <p:cNvSpPr txBox="1"/>
          <p:nvPr/>
        </p:nvSpPr>
        <p:spPr>
          <a:xfrm>
            <a:off x="7667664" y="5550271"/>
            <a:ext cx="375984" cy="307777"/>
          </a:xfrm>
          <a:prstGeom prst="rect">
            <a:avLst/>
          </a:prstGeom>
          <a:noFill/>
        </p:spPr>
        <p:txBody>
          <a:bodyPr wrap="square" rtlCol="0">
            <a:spAutoFit/>
          </a:bodyPr>
          <a:lstStyle/>
          <a:p>
            <a:pPr algn="ctr" defTabSz="945886" fontAlgn="base">
              <a:spcBef>
                <a:spcPct val="0"/>
              </a:spcBef>
              <a:spcAft>
                <a:spcPct val="0"/>
              </a:spcAft>
              <a:defRPr/>
            </a:pPr>
            <a:r>
              <a:rPr lang="en-US" sz="1400" b="1">
                <a:solidFill>
                  <a:srgbClr val="470054"/>
                </a:solidFill>
                <a:latin typeface="Roboto" panose="02000000000000000000" pitchFamily="2" charset="0"/>
                <a:ea typeface="Roboto" panose="02000000000000000000" pitchFamily="2" charset="0"/>
              </a:rPr>
              <a:t>=</a:t>
            </a:r>
            <a:endParaRPr lang="en-IL" sz="1400" b="1">
              <a:solidFill>
                <a:srgbClr val="470054"/>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0975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upo 2">
            <a:extLst>
              <a:ext uri="{FF2B5EF4-FFF2-40B4-BE49-F238E27FC236}">
                <a16:creationId xmlns:a16="http://schemas.microsoft.com/office/drawing/2014/main" id="{2F8DD4E4-2C78-45A3-B9D9-7521947A389C}"/>
              </a:ext>
            </a:extLst>
          </p:cNvPr>
          <p:cNvGrpSpPr/>
          <p:nvPr/>
        </p:nvGrpSpPr>
        <p:grpSpPr>
          <a:xfrm>
            <a:off x="27365" y="258281"/>
            <a:ext cx="9249375" cy="6594445"/>
            <a:chOff x="1386260" y="1692399"/>
            <a:chExt cx="8248714" cy="5330092"/>
          </a:xfrm>
        </p:grpSpPr>
        <p:pic>
          <p:nvPicPr>
            <p:cNvPr id="44" name="Picture 2" descr="special case study">
              <a:extLst>
                <a:ext uri="{FF2B5EF4-FFF2-40B4-BE49-F238E27FC236}">
                  <a16:creationId xmlns:a16="http://schemas.microsoft.com/office/drawing/2014/main" id="{E50FC650-8AE3-4A7F-BF3C-1BFF56CA3D03}"/>
                </a:ext>
              </a:extLst>
            </p:cNvPr>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a:off x="1386260" y="1692399"/>
              <a:ext cx="8248714" cy="5330092"/>
            </a:xfrm>
            <a:prstGeom prst="rect">
              <a:avLst/>
            </a:prstGeom>
            <a:noFill/>
            <a:extLst>
              <a:ext uri="{909E8E84-426E-40DD-AFC4-6F175D3DCCD1}">
                <a14:hiddenFill xmlns:a14="http://schemas.microsoft.com/office/drawing/2010/main">
                  <a:solidFill>
                    <a:srgbClr val="FFFFFF"/>
                  </a:solidFill>
                </a14:hiddenFill>
              </a:ext>
            </a:extLst>
          </p:spPr>
        </p:pic>
        <p:sp>
          <p:nvSpPr>
            <p:cNvPr id="45" name="Rectángulo 43">
              <a:extLst>
                <a:ext uri="{FF2B5EF4-FFF2-40B4-BE49-F238E27FC236}">
                  <a16:creationId xmlns:a16="http://schemas.microsoft.com/office/drawing/2014/main" id="{2ECAE8BB-528E-4C3F-A75D-EDD6E0D89CB2}"/>
                </a:ext>
              </a:extLst>
            </p:cNvPr>
            <p:cNvSpPr/>
            <p:nvPr/>
          </p:nvSpPr>
          <p:spPr>
            <a:xfrm>
              <a:off x="4266580" y="2196455"/>
              <a:ext cx="864096"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A" sz="1632"/>
            </a:p>
          </p:txBody>
        </p:sp>
        <p:sp>
          <p:nvSpPr>
            <p:cNvPr id="46" name="Rectángulo 44">
              <a:extLst>
                <a:ext uri="{FF2B5EF4-FFF2-40B4-BE49-F238E27FC236}">
                  <a16:creationId xmlns:a16="http://schemas.microsoft.com/office/drawing/2014/main" id="{11CBB3F9-296E-4B97-98A5-3E889F1CC4B2}"/>
                </a:ext>
              </a:extLst>
            </p:cNvPr>
            <p:cNvSpPr/>
            <p:nvPr/>
          </p:nvSpPr>
          <p:spPr>
            <a:xfrm>
              <a:off x="5346700" y="1980431"/>
              <a:ext cx="1320246"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A" sz="1632"/>
            </a:p>
          </p:txBody>
        </p:sp>
        <p:sp>
          <p:nvSpPr>
            <p:cNvPr id="47" name="Rectángulo 45">
              <a:extLst>
                <a:ext uri="{FF2B5EF4-FFF2-40B4-BE49-F238E27FC236}">
                  <a16:creationId xmlns:a16="http://schemas.microsoft.com/office/drawing/2014/main" id="{C1A1C6C8-8497-4BD4-AC59-F33DD51D54B2}"/>
                </a:ext>
              </a:extLst>
            </p:cNvPr>
            <p:cNvSpPr/>
            <p:nvPr/>
          </p:nvSpPr>
          <p:spPr>
            <a:xfrm>
              <a:off x="6722702" y="1761932"/>
              <a:ext cx="1792350" cy="7200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A" sz="1632"/>
            </a:p>
          </p:txBody>
        </p:sp>
        <p:sp>
          <p:nvSpPr>
            <p:cNvPr id="48" name="Rectángulo 46">
              <a:extLst>
                <a:ext uri="{FF2B5EF4-FFF2-40B4-BE49-F238E27FC236}">
                  <a16:creationId xmlns:a16="http://schemas.microsoft.com/office/drawing/2014/main" id="{777195B1-9298-406D-8F72-E4926BC12641}"/>
                </a:ext>
              </a:extLst>
            </p:cNvPr>
            <p:cNvSpPr/>
            <p:nvPr/>
          </p:nvSpPr>
          <p:spPr>
            <a:xfrm>
              <a:off x="8227020" y="4572719"/>
              <a:ext cx="1407954" cy="9361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A" sz="1632"/>
            </a:p>
          </p:txBody>
        </p:sp>
        <p:sp>
          <p:nvSpPr>
            <p:cNvPr id="51" name="Rectángulo 47">
              <a:extLst>
                <a:ext uri="{FF2B5EF4-FFF2-40B4-BE49-F238E27FC236}">
                  <a16:creationId xmlns:a16="http://schemas.microsoft.com/office/drawing/2014/main" id="{83CD3D44-C676-46D4-9EB4-69FFE19B92F7}"/>
                </a:ext>
              </a:extLst>
            </p:cNvPr>
            <p:cNvSpPr/>
            <p:nvPr/>
          </p:nvSpPr>
          <p:spPr>
            <a:xfrm>
              <a:off x="5379216" y="6086387"/>
              <a:ext cx="1792349" cy="9361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A" sz="1632"/>
            </a:p>
          </p:txBody>
        </p:sp>
      </p:grpSp>
      <p:cxnSp>
        <p:nvCxnSpPr>
          <p:cNvPr id="52" name="Straight Connector 7">
            <a:extLst>
              <a:ext uri="{FF2B5EF4-FFF2-40B4-BE49-F238E27FC236}">
                <a16:creationId xmlns:a16="http://schemas.microsoft.com/office/drawing/2014/main" id="{06EFA3F4-1EFD-4400-AB2C-B91D5C8D0134}"/>
              </a:ext>
            </a:extLst>
          </p:cNvPr>
          <p:cNvCxnSpPr>
            <a:cxnSpLocks/>
          </p:cNvCxnSpPr>
          <p:nvPr/>
        </p:nvCxnSpPr>
        <p:spPr>
          <a:xfrm flipH="1" flipV="1">
            <a:off x="5503307" y="3249647"/>
            <a:ext cx="2646818" cy="155385"/>
          </a:xfrm>
          <a:prstGeom prst="line">
            <a:avLst/>
          </a:prstGeom>
          <a:ln w="50800">
            <a:solidFill>
              <a:srgbClr val="660066"/>
            </a:solidFill>
            <a:tailEnd type="oval"/>
          </a:ln>
        </p:spPr>
        <p:style>
          <a:lnRef idx="2">
            <a:schemeClr val="accent1"/>
          </a:lnRef>
          <a:fillRef idx="0">
            <a:schemeClr val="accent1"/>
          </a:fillRef>
          <a:effectRef idx="1">
            <a:schemeClr val="accent1"/>
          </a:effectRef>
          <a:fontRef idx="minor">
            <a:schemeClr val="tx1"/>
          </a:fontRef>
        </p:style>
      </p:cxnSp>
      <p:cxnSp>
        <p:nvCxnSpPr>
          <p:cNvPr id="53" name="Straight Connector 12">
            <a:extLst>
              <a:ext uri="{FF2B5EF4-FFF2-40B4-BE49-F238E27FC236}">
                <a16:creationId xmlns:a16="http://schemas.microsoft.com/office/drawing/2014/main" id="{3D79FF89-8394-4759-AC1F-7D346BF078FB}"/>
              </a:ext>
            </a:extLst>
          </p:cNvPr>
          <p:cNvCxnSpPr>
            <a:cxnSpLocks/>
          </p:cNvCxnSpPr>
          <p:nvPr/>
        </p:nvCxnSpPr>
        <p:spPr>
          <a:xfrm flipH="1" flipV="1">
            <a:off x="1857158" y="4168708"/>
            <a:ext cx="1140637" cy="2132308"/>
          </a:xfrm>
          <a:prstGeom prst="line">
            <a:avLst/>
          </a:prstGeom>
          <a:ln w="50800">
            <a:solidFill>
              <a:srgbClr val="660066"/>
            </a:solidFill>
            <a:tailEnd type="oval"/>
          </a:ln>
        </p:spPr>
        <p:style>
          <a:lnRef idx="2">
            <a:schemeClr val="accent1"/>
          </a:lnRef>
          <a:fillRef idx="0">
            <a:schemeClr val="accent1"/>
          </a:fillRef>
          <a:effectRef idx="1">
            <a:schemeClr val="accent1"/>
          </a:effectRef>
          <a:fontRef idx="minor">
            <a:schemeClr val="tx1"/>
          </a:fontRef>
        </p:style>
      </p:cxnSp>
      <p:cxnSp>
        <p:nvCxnSpPr>
          <p:cNvPr id="54" name="Straight Connector 16">
            <a:extLst>
              <a:ext uri="{FF2B5EF4-FFF2-40B4-BE49-F238E27FC236}">
                <a16:creationId xmlns:a16="http://schemas.microsoft.com/office/drawing/2014/main" id="{3855BFAC-841E-4B9B-A9C2-E3166258E145}"/>
              </a:ext>
            </a:extLst>
          </p:cNvPr>
          <p:cNvCxnSpPr>
            <a:cxnSpLocks/>
          </p:cNvCxnSpPr>
          <p:nvPr/>
        </p:nvCxnSpPr>
        <p:spPr>
          <a:xfrm flipH="1">
            <a:off x="2590347" y="881904"/>
            <a:ext cx="117342" cy="1244184"/>
          </a:xfrm>
          <a:prstGeom prst="line">
            <a:avLst/>
          </a:prstGeom>
          <a:ln w="50800">
            <a:solidFill>
              <a:srgbClr val="660066"/>
            </a:solidFill>
            <a:tailEnd type="oval"/>
          </a:ln>
        </p:spPr>
        <p:style>
          <a:lnRef idx="2">
            <a:schemeClr val="accent1"/>
          </a:lnRef>
          <a:fillRef idx="0">
            <a:schemeClr val="accent1"/>
          </a:fillRef>
          <a:effectRef idx="1">
            <a:schemeClr val="accent1"/>
          </a:effectRef>
          <a:fontRef idx="minor">
            <a:schemeClr val="tx1"/>
          </a:fontRef>
        </p:style>
      </p:cxnSp>
      <p:cxnSp>
        <p:nvCxnSpPr>
          <p:cNvPr id="55" name="Straight Connector 19">
            <a:extLst>
              <a:ext uri="{FF2B5EF4-FFF2-40B4-BE49-F238E27FC236}">
                <a16:creationId xmlns:a16="http://schemas.microsoft.com/office/drawing/2014/main" id="{A3565F05-62D3-4E0D-9559-7BCF402F3E4F}"/>
              </a:ext>
            </a:extLst>
          </p:cNvPr>
          <p:cNvCxnSpPr>
            <a:cxnSpLocks/>
          </p:cNvCxnSpPr>
          <p:nvPr/>
        </p:nvCxnSpPr>
        <p:spPr>
          <a:xfrm flipH="1" flipV="1">
            <a:off x="1041274" y="632445"/>
            <a:ext cx="211005" cy="1940140"/>
          </a:xfrm>
          <a:prstGeom prst="line">
            <a:avLst/>
          </a:prstGeom>
          <a:ln w="50800">
            <a:solidFill>
              <a:srgbClr val="660066"/>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56" name="Straight Connector 21">
            <a:extLst>
              <a:ext uri="{FF2B5EF4-FFF2-40B4-BE49-F238E27FC236}">
                <a16:creationId xmlns:a16="http://schemas.microsoft.com/office/drawing/2014/main" id="{CA4B669D-62E1-4D27-95A3-EB5A53EB02D2}"/>
              </a:ext>
            </a:extLst>
          </p:cNvPr>
          <p:cNvCxnSpPr>
            <a:cxnSpLocks/>
          </p:cNvCxnSpPr>
          <p:nvPr/>
        </p:nvCxnSpPr>
        <p:spPr>
          <a:xfrm>
            <a:off x="4504711" y="3179312"/>
            <a:ext cx="703742" cy="2413117"/>
          </a:xfrm>
          <a:prstGeom prst="line">
            <a:avLst/>
          </a:prstGeom>
          <a:ln w="50800">
            <a:solidFill>
              <a:srgbClr val="660066"/>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57" name="Straight Connector 22">
            <a:extLst>
              <a:ext uri="{FF2B5EF4-FFF2-40B4-BE49-F238E27FC236}">
                <a16:creationId xmlns:a16="http://schemas.microsoft.com/office/drawing/2014/main" id="{93B9E7ED-8B68-4602-AAAA-54B327CDB60B}"/>
              </a:ext>
            </a:extLst>
          </p:cNvPr>
          <p:cNvCxnSpPr>
            <a:cxnSpLocks/>
          </p:cNvCxnSpPr>
          <p:nvPr/>
        </p:nvCxnSpPr>
        <p:spPr>
          <a:xfrm flipV="1">
            <a:off x="5948656" y="1858801"/>
            <a:ext cx="2984603" cy="879507"/>
          </a:xfrm>
          <a:prstGeom prst="line">
            <a:avLst/>
          </a:prstGeom>
          <a:ln w="50800">
            <a:solidFill>
              <a:srgbClr val="660066"/>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58" name="TextBox 24">
            <a:extLst>
              <a:ext uri="{FF2B5EF4-FFF2-40B4-BE49-F238E27FC236}">
                <a16:creationId xmlns:a16="http://schemas.microsoft.com/office/drawing/2014/main" id="{91EBA7E5-06F4-432A-A752-1FCD37F35AC6}"/>
              </a:ext>
            </a:extLst>
          </p:cNvPr>
          <p:cNvSpPr txBox="1"/>
          <p:nvPr/>
        </p:nvSpPr>
        <p:spPr>
          <a:xfrm>
            <a:off x="4940607" y="5885925"/>
            <a:ext cx="1154483" cy="276999"/>
          </a:xfrm>
          <a:prstGeom prst="rect">
            <a:avLst/>
          </a:prstGeom>
          <a:noFill/>
        </p:spPr>
        <p:txBody>
          <a:bodyPr wrap="none" rtlCol="0">
            <a:spAutoFit/>
          </a:bodyPr>
          <a:lstStyle/>
          <a:p>
            <a:r>
              <a:rPr lang="es-ES_tradnl" sz="1200" i="1" dirty="0" err="1"/>
              <a:t>Saude</a:t>
            </a:r>
            <a:r>
              <a:rPr lang="es-ES_tradnl" sz="1200" i="1" dirty="0"/>
              <a:t> pública</a:t>
            </a:r>
          </a:p>
        </p:txBody>
      </p:sp>
      <p:sp>
        <p:nvSpPr>
          <p:cNvPr id="59" name="TextBox 25">
            <a:extLst>
              <a:ext uri="{FF2B5EF4-FFF2-40B4-BE49-F238E27FC236}">
                <a16:creationId xmlns:a16="http://schemas.microsoft.com/office/drawing/2014/main" id="{5B146290-15F3-407E-BF07-0884A7895164}"/>
              </a:ext>
            </a:extLst>
          </p:cNvPr>
          <p:cNvSpPr txBox="1"/>
          <p:nvPr/>
        </p:nvSpPr>
        <p:spPr>
          <a:xfrm>
            <a:off x="7699933" y="4342056"/>
            <a:ext cx="2321070" cy="461665"/>
          </a:xfrm>
          <a:prstGeom prst="rect">
            <a:avLst/>
          </a:prstGeom>
          <a:noFill/>
        </p:spPr>
        <p:txBody>
          <a:bodyPr wrap="square" rtlCol="0">
            <a:spAutoFit/>
          </a:bodyPr>
          <a:lstStyle/>
          <a:p>
            <a:r>
              <a:rPr lang="es-ES_tradnl" sz="1200" i="1" dirty="0" err="1"/>
              <a:t>Ecossistemas</a:t>
            </a:r>
            <a:r>
              <a:rPr lang="es-ES_tradnl" sz="1200" i="1" dirty="0"/>
              <a:t> e </a:t>
            </a:r>
            <a:r>
              <a:rPr lang="es-ES_tradnl" sz="1200" i="1" dirty="0" err="1"/>
              <a:t>soluções</a:t>
            </a:r>
            <a:r>
              <a:rPr lang="es-ES_tradnl" sz="1200" i="1" dirty="0"/>
              <a:t> </a:t>
            </a:r>
            <a:r>
              <a:rPr lang="es-ES_tradnl" sz="1200" i="1" dirty="0" err="1"/>
              <a:t>baseadas</a:t>
            </a:r>
            <a:r>
              <a:rPr lang="es-ES_tradnl" sz="1200" i="1" dirty="0"/>
              <a:t> </a:t>
            </a:r>
            <a:r>
              <a:rPr lang="es-ES_tradnl" sz="1200" i="1" dirty="0" err="1"/>
              <a:t>na</a:t>
            </a:r>
            <a:r>
              <a:rPr lang="es-ES_tradnl" sz="1200" i="1" dirty="0"/>
              <a:t> </a:t>
            </a:r>
            <a:r>
              <a:rPr lang="es-ES_tradnl" sz="1200" i="1" dirty="0" err="1"/>
              <a:t>natureza</a:t>
            </a:r>
            <a:endParaRPr lang="es-ES_tradnl" sz="1200" i="1" dirty="0"/>
          </a:p>
        </p:txBody>
      </p:sp>
      <p:sp>
        <p:nvSpPr>
          <p:cNvPr id="60" name="TextBox 26">
            <a:extLst>
              <a:ext uri="{FF2B5EF4-FFF2-40B4-BE49-F238E27FC236}">
                <a16:creationId xmlns:a16="http://schemas.microsoft.com/office/drawing/2014/main" id="{11831415-BC47-4551-A198-D59B30D8466B}"/>
              </a:ext>
            </a:extLst>
          </p:cNvPr>
          <p:cNvSpPr txBox="1"/>
          <p:nvPr/>
        </p:nvSpPr>
        <p:spPr>
          <a:xfrm>
            <a:off x="4940605" y="5608941"/>
            <a:ext cx="1394934" cy="276999"/>
          </a:xfrm>
          <a:prstGeom prst="rect">
            <a:avLst/>
          </a:prstGeom>
          <a:noFill/>
        </p:spPr>
        <p:txBody>
          <a:bodyPr wrap="none" rtlCol="0">
            <a:spAutoFit/>
          </a:bodyPr>
          <a:lstStyle/>
          <a:p>
            <a:r>
              <a:rPr lang="es-ES_tradnl" sz="1200" i="1" dirty="0" err="1"/>
              <a:t>Assistência</a:t>
            </a:r>
            <a:r>
              <a:rPr lang="es-ES_tradnl" sz="1200" i="1" dirty="0"/>
              <a:t> social</a:t>
            </a:r>
          </a:p>
        </p:txBody>
      </p:sp>
      <p:sp>
        <p:nvSpPr>
          <p:cNvPr id="61" name="TextBox 27">
            <a:extLst>
              <a:ext uri="{FF2B5EF4-FFF2-40B4-BE49-F238E27FC236}">
                <a16:creationId xmlns:a16="http://schemas.microsoft.com/office/drawing/2014/main" id="{42E5E786-8BAC-4D90-AB6A-F51EFB9FF1B6}"/>
              </a:ext>
            </a:extLst>
          </p:cNvPr>
          <p:cNvSpPr txBox="1"/>
          <p:nvPr/>
        </p:nvSpPr>
        <p:spPr>
          <a:xfrm>
            <a:off x="4943812" y="6167531"/>
            <a:ext cx="2714205" cy="276999"/>
          </a:xfrm>
          <a:prstGeom prst="rect">
            <a:avLst/>
          </a:prstGeom>
          <a:noFill/>
        </p:spPr>
        <p:txBody>
          <a:bodyPr wrap="none" rtlCol="0">
            <a:spAutoFit/>
          </a:bodyPr>
          <a:lstStyle/>
          <a:p>
            <a:r>
              <a:rPr lang="es-ES_tradnl" sz="1200" i="1" dirty="0" err="1"/>
              <a:t>Habitação</a:t>
            </a:r>
            <a:r>
              <a:rPr lang="es-ES_tradnl" sz="1200" i="1" dirty="0"/>
              <a:t> e </a:t>
            </a:r>
            <a:r>
              <a:rPr lang="es-ES_tradnl" sz="1200" i="1" dirty="0" err="1"/>
              <a:t>desenvolvimento</a:t>
            </a:r>
            <a:r>
              <a:rPr lang="es-ES_tradnl" sz="1200" i="1" dirty="0"/>
              <a:t> urbano</a:t>
            </a:r>
          </a:p>
        </p:txBody>
      </p:sp>
      <p:sp>
        <p:nvSpPr>
          <p:cNvPr id="62" name="TextBox 28">
            <a:extLst>
              <a:ext uri="{FF2B5EF4-FFF2-40B4-BE49-F238E27FC236}">
                <a16:creationId xmlns:a16="http://schemas.microsoft.com/office/drawing/2014/main" id="{805CF973-F170-4FDB-8475-64247D7D5303}"/>
              </a:ext>
            </a:extLst>
          </p:cNvPr>
          <p:cNvSpPr txBox="1"/>
          <p:nvPr/>
        </p:nvSpPr>
        <p:spPr>
          <a:xfrm>
            <a:off x="8940929" y="1627981"/>
            <a:ext cx="1043684" cy="461665"/>
          </a:xfrm>
          <a:prstGeom prst="rect">
            <a:avLst/>
          </a:prstGeom>
          <a:noFill/>
        </p:spPr>
        <p:txBody>
          <a:bodyPr wrap="none" rtlCol="0">
            <a:spAutoFit/>
          </a:bodyPr>
          <a:lstStyle/>
          <a:p>
            <a:r>
              <a:rPr lang="es-ES_tradnl" sz="1200" i="1" dirty="0" err="1"/>
              <a:t>Mobilidade</a:t>
            </a:r>
            <a:br>
              <a:rPr lang="es-ES_tradnl" sz="1200" i="1" dirty="0"/>
            </a:br>
            <a:r>
              <a:rPr lang="es-ES_tradnl" sz="1200" i="1" dirty="0"/>
              <a:t>e Transporte</a:t>
            </a:r>
          </a:p>
        </p:txBody>
      </p:sp>
      <p:sp>
        <p:nvSpPr>
          <p:cNvPr id="63" name="TextBox 34">
            <a:extLst>
              <a:ext uri="{FF2B5EF4-FFF2-40B4-BE49-F238E27FC236}">
                <a16:creationId xmlns:a16="http://schemas.microsoft.com/office/drawing/2014/main" id="{84664C04-5162-4DB7-B140-96FF208FC2C4}"/>
              </a:ext>
            </a:extLst>
          </p:cNvPr>
          <p:cNvSpPr txBox="1"/>
          <p:nvPr/>
        </p:nvSpPr>
        <p:spPr>
          <a:xfrm>
            <a:off x="1855499" y="352963"/>
            <a:ext cx="2417650" cy="461665"/>
          </a:xfrm>
          <a:prstGeom prst="rect">
            <a:avLst/>
          </a:prstGeom>
          <a:solidFill>
            <a:schemeClr val="bg1"/>
          </a:solidFill>
        </p:spPr>
        <p:txBody>
          <a:bodyPr wrap="none" rtlCol="0">
            <a:spAutoFit/>
          </a:bodyPr>
          <a:lstStyle/>
          <a:p>
            <a:r>
              <a:rPr lang="es-ES_tradnl" sz="1200" i="1" dirty="0" err="1"/>
              <a:t>Produção</a:t>
            </a:r>
            <a:r>
              <a:rPr lang="es-ES_tradnl" sz="1200" i="1" dirty="0"/>
              <a:t> e </a:t>
            </a:r>
            <a:r>
              <a:rPr lang="es-ES_tradnl" sz="1200" i="1" dirty="0" err="1"/>
              <a:t>distribuição</a:t>
            </a:r>
            <a:r>
              <a:rPr lang="es-ES_tradnl" sz="1200" i="1" dirty="0"/>
              <a:t> </a:t>
            </a:r>
            <a:br>
              <a:rPr lang="es-ES_tradnl" sz="1200" i="1" dirty="0"/>
            </a:br>
            <a:r>
              <a:rPr lang="es-ES_tradnl" sz="1200" i="1" dirty="0"/>
              <a:t>de alimentos / agricultura urbana</a:t>
            </a:r>
          </a:p>
        </p:txBody>
      </p:sp>
      <p:sp>
        <p:nvSpPr>
          <p:cNvPr id="64" name="TextBox 35">
            <a:extLst>
              <a:ext uri="{FF2B5EF4-FFF2-40B4-BE49-F238E27FC236}">
                <a16:creationId xmlns:a16="http://schemas.microsoft.com/office/drawing/2014/main" id="{D77D8698-8968-4BE4-80D3-60993B95F6DE}"/>
              </a:ext>
            </a:extLst>
          </p:cNvPr>
          <p:cNvSpPr txBox="1"/>
          <p:nvPr/>
        </p:nvSpPr>
        <p:spPr>
          <a:xfrm>
            <a:off x="8154144" y="3156473"/>
            <a:ext cx="3425938" cy="461665"/>
          </a:xfrm>
          <a:prstGeom prst="rect">
            <a:avLst/>
          </a:prstGeom>
          <a:noFill/>
        </p:spPr>
        <p:txBody>
          <a:bodyPr wrap="none" rtlCol="0">
            <a:spAutoFit/>
          </a:bodyPr>
          <a:lstStyle>
            <a:defPPr>
              <a:defRPr lang="en-GB"/>
            </a:defPPr>
            <a:lvl1pPr>
              <a:defRPr sz="1200" i="1"/>
            </a:lvl1pPr>
          </a:lstStyle>
          <a:p>
            <a:r>
              <a:rPr lang="es-ES_tradnl" dirty="0" err="1"/>
              <a:t>Telecomunicação</a:t>
            </a:r>
            <a:r>
              <a:rPr lang="es-ES_tradnl" dirty="0"/>
              <a:t>, </a:t>
            </a:r>
            <a:br>
              <a:rPr lang="es-ES_tradnl" dirty="0"/>
            </a:br>
            <a:r>
              <a:rPr lang="es-ES_tradnl" dirty="0" err="1"/>
              <a:t>gestão</a:t>
            </a:r>
            <a:r>
              <a:rPr lang="es-ES_tradnl" dirty="0"/>
              <a:t> de dados e sistemas de alerta temprana</a:t>
            </a:r>
          </a:p>
        </p:txBody>
      </p:sp>
      <p:sp>
        <p:nvSpPr>
          <p:cNvPr id="65" name="TextBox 36">
            <a:extLst>
              <a:ext uri="{FF2B5EF4-FFF2-40B4-BE49-F238E27FC236}">
                <a16:creationId xmlns:a16="http://schemas.microsoft.com/office/drawing/2014/main" id="{C3869561-F114-47AB-9D06-A97C358337A8}"/>
              </a:ext>
            </a:extLst>
          </p:cNvPr>
          <p:cNvSpPr txBox="1"/>
          <p:nvPr/>
        </p:nvSpPr>
        <p:spPr>
          <a:xfrm>
            <a:off x="4057055" y="856637"/>
            <a:ext cx="1199367" cy="461665"/>
          </a:xfrm>
          <a:prstGeom prst="rect">
            <a:avLst/>
          </a:prstGeom>
          <a:solidFill>
            <a:schemeClr val="bg1"/>
          </a:solidFill>
        </p:spPr>
        <p:txBody>
          <a:bodyPr wrap="none" rtlCol="0">
            <a:spAutoFit/>
          </a:bodyPr>
          <a:lstStyle/>
          <a:p>
            <a:r>
              <a:rPr lang="es-ES_tradnl" sz="1200" i="1" dirty="0" err="1"/>
              <a:t>Energia</a:t>
            </a:r>
            <a:r>
              <a:rPr lang="es-ES_tradnl" sz="1200" i="1" dirty="0"/>
              <a:t> </a:t>
            </a:r>
          </a:p>
          <a:p>
            <a:r>
              <a:rPr lang="es-ES_tradnl" sz="1200" i="1" dirty="0"/>
              <a:t>e </a:t>
            </a:r>
            <a:r>
              <a:rPr lang="es-ES_tradnl" sz="1200" i="1" dirty="0" err="1"/>
              <a:t>combustiveis</a:t>
            </a:r>
            <a:endParaRPr lang="es-ES_tradnl" sz="1200" i="1" dirty="0"/>
          </a:p>
        </p:txBody>
      </p:sp>
      <p:sp>
        <p:nvSpPr>
          <p:cNvPr id="66" name="TextBox 37">
            <a:extLst>
              <a:ext uri="{FF2B5EF4-FFF2-40B4-BE49-F238E27FC236}">
                <a16:creationId xmlns:a16="http://schemas.microsoft.com/office/drawing/2014/main" id="{724B8A42-509E-4E52-AD5F-64CF0D05FA10}"/>
              </a:ext>
            </a:extLst>
          </p:cNvPr>
          <p:cNvSpPr txBox="1"/>
          <p:nvPr/>
        </p:nvSpPr>
        <p:spPr>
          <a:xfrm>
            <a:off x="157942" y="313638"/>
            <a:ext cx="1582484" cy="276999"/>
          </a:xfrm>
          <a:prstGeom prst="rect">
            <a:avLst/>
          </a:prstGeom>
          <a:solidFill>
            <a:schemeClr val="bg1"/>
          </a:solidFill>
        </p:spPr>
        <p:txBody>
          <a:bodyPr wrap="none" rtlCol="0">
            <a:spAutoFit/>
          </a:bodyPr>
          <a:lstStyle/>
          <a:p>
            <a:r>
              <a:rPr lang="pt-BR" sz="1200" i="1" dirty="0"/>
              <a:t>Agua e Saneamento</a:t>
            </a:r>
          </a:p>
        </p:txBody>
      </p:sp>
      <p:sp>
        <p:nvSpPr>
          <p:cNvPr id="67" name="TextBox 38">
            <a:extLst>
              <a:ext uri="{FF2B5EF4-FFF2-40B4-BE49-F238E27FC236}">
                <a16:creationId xmlns:a16="http://schemas.microsoft.com/office/drawing/2014/main" id="{4D6156B1-0DD5-4E1E-A66B-EF7A2A0B0758}"/>
              </a:ext>
            </a:extLst>
          </p:cNvPr>
          <p:cNvSpPr txBox="1"/>
          <p:nvPr/>
        </p:nvSpPr>
        <p:spPr>
          <a:xfrm>
            <a:off x="2597175" y="6182362"/>
            <a:ext cx="1628972" cy="276999"/>
          </a:xfrm>
          <a:prstGeom prst="rect">
            <a:avLst/>
          </a:prstGeom>
          <a:solidFill>
            <a:schemeClr val="bg1"/>
          </a:solidFill>
        </p:spPr>
        <p:txBody>
          <a:bodyPr wrap="none" rtlCol="0">
            <a:spAutoFit/>
          </a:bodyPr>
          <a:lstStyle/>
          <a:p>
            <a:r>
              <a:rPr lang="es-ES_tradnl" sz="1200" i="1" dirty="0"/>
              <a:t>Infraestructura crítica</a:t>
            </a:r>
          </a:p>
        </p:txBody>
      </p:sp>
      <p:cxnSp>
        <p:nvCxnSpPr>
          <p:cNvPr id="68" name="Straight Connector 22">
            <a:extLst>
              <a:ext uri="{FF2B5EF4-FFF2-40B4-BE49-F238E27FC236}">
                <a16:creationId xmlns:a16="http://schemas.microsoft.com/office/drawing/2014/main" id="{71B6F740-344E-4E3F-A74A-E590ED486538}"/>
              </a:ext>
            </a:extLst>
          </p:cNvPr>
          <p:cNvCxnSpPr>
            <a:cxnSpLocks/>
          </p:cNvCxnSpPr>
          <p:nvPr/>
        </p:nvCxnSpPr>
        <p:spPr>
          <a:xfrm>
            <a:off x="5799611" y="4004661"/>
            <a:ext cx="1898374" cy="674101"/>
          </a:xfrm>
          <a:prstGeom prst="line">
            <a:avLst/>
          </a:prstGeom>
          <a:ln w="50800">
            <a:solidFill>
              <a:srgbClr val="660066"/>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69" name="Straight Connector 22">
            <a:extLst>
              <a:ext uri="{FF2B5EF4-FFF2-40B4-BE49-F238E27FC236}">
                <a16:creationId xmlns:a16="http://schemas.microsoft.com/office/drawing/2014/main" id="{A8BF591E-11B9-4656-85AD-479C5238A195}"/>
              </a:ext>
            </a:extLst>
          </p:cNvPr>
          <p:cNvCxnSpPr>
            <a:cxnSpLocks/>
          </p:cNvCxnSpPr>
          <p:nvPr/>
        </p:nvCxnSpPr>
        <p:spPr>
          <a:xfrm flipV="1">
            <a:off x="3732542" y="1281430"/>
            <a:ext cx="353877" cy="915863"/>
          </a:xfrm>
          <a:prstGeom prst="line">
            <a:avLst/>
          </a:prstGeom>
          <a:ln w="50800">
            <a:solidFill>
              <a:srgbClr val="660066"/>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70" name="TextBox 27">
            <a:extLst>
              <a:ext uri="{FF2B5EF4-FFF2-40B4-BE49-F238E27FC236}">
                <a16:creationId xmlns:a16="http://schemas.microsoft.com/office/drawing/2014/main" id="{411A7A32-970F-4AD5-97D4-769296DD87B6}"/>
              </a:ext>
            </a:extLst>
          </p:cNvPr>
          <p:cNvSpPr txBox="1"/>
          <p:nvPr/>
        </p:nvSpPr>
        <p:spPr>
          <a:xfrm>
            <a:off x="4954859" y="6459347"/>
            <a:ext cx="2382383" cy="276999"/>
          </a:xfrm>
          <a:prstGeom prst="rect">
            <a:avLst/>
          </a:prstGeom>
          <a:noFill/>
        </p:spPr>
        <p:txBody>
          <a:bodyPr wrap="none" rtlCol="0">
            <a:spAutoFit/>
          </a:bodyPr>
          <a:lstStyle/>
          <a:p>
            <a:r>
              <a:rPr lang="es-ES_tradnl" sz="1200" i="1" dirty="0" err="1"/>
              <a:t>Segurança</a:t>
            </a:r>
            <a:r>
              <a:rPr lang="es-ES_tradnl" sz="1200" i="1" dirty="0"/>
              <a:t> pública e defesa civil</a:t>
            </a:r>
          </a:p>
        </p:txBody>
      </p:sp>
      <p:sp>
        <p:nvSpPr>
          <p:cNvPr id="2" name="Título 1">
            <a:extLst>
              <a:ext uri="{FF2B5EF4-FFF2-40B4-BE49-F238E27FC236}">
                <a16:creationId xmlns:a16="http://schemas.microsoft.com/office/drawing/2014/main" id="{D787884B-5C85-4AA3-9EDB-D1FD09E4A1DA}"/>
              </a:ext>
            </a:extLst>
          </p:cNvPr>
          <p:cNvSpPr>
            <a:spLocks noGrp="1"/>
          </p:cNvSpPr>
          <p:nvPr>
            <p:ph type="title" idx="4294967295"/>
          </p:nvPr>
        </p:nvSpPr>
        <p:spPr>
          <a:xfrm>
            <a:off x="5735229" y="240827"/>
            <a:ext cx="6250477" cy="783237"/>
          </a:xfrm>
        </p:spPr>
        <p:txBody>
          <a:bodyPr>
            <a:noAutofit/>
          </a:bodyPr>
          <a:lstStyle/>
          <a:p>
            <a:pPr algn="r"/>
            <a:r>
              <a:rPr lang="pt-BR" sz="3265" dirty="0">
                <a:solidFill>
                  <a:srgbClr val="4C005A"/>
                </a:solidFill>
                <a:sym typeface="Verdana"/>
              </a:rPr>
              <a:t>Nas cidades, os riscos e os sistemas estão interconectados! </a:t>
            </a:r>
          </a:p>
        </p:txBody>
      </p:sp>
      <p:pic>
        <p:nvPicPr>
          <p:cNvPr id="4" name="Image 3">
            <a:extLst>
              <a:ext uri="{FF2B5EF4-FFF2-40B4-BE49-F238E27FC236}">
                <a16:creationId xmlns:a16="http://schemas.microsoft.com/office/drawing/2014/main" id="{CB5798CD-D5ED-4775-9DF6-CABA59A478BB}"/>
              </a:ext>
            </a:extLst>
          </p:cNvPr>
          <p:cNvPicPr>
            <a:picLocks noChangeAspect="1"/>
          </p:cNvPicPr>
          <p:nvPr/>
        </p:nvPicPr>
        <p:blipFill>
          <a:blip r:embed="rId4"/>
          <a:stretch>
            <a:fillRect/>
          </a:stretch>
        </p:blipFill>
        <p:spPr>
          <a:xfrm>
            <a:off x="8488434" y="6310496"/>
            <a:ext cx="3416800" cy="397941"/>
          </a:xfrm>
          <a:prstGeom prst="rect">
            <a:avLst/>
          </a:prstGeom>
        </p:spPr>
      </p:pic>
      <p:pic>
        <p:nvPicPr>
          <p:cNvPr id="30" name="Image 29" descr="Une image contenant texte&#10;&#10;Description générée automatiquement">
            <a:extLst>
              <a:ext uri="{FF2B5EF4-FFF2-40B4-BE49-F238E27FC236}">
                <a16:creationId xmlns:a16="http://schemas.microsoft.com/office/drawing/2014/main" id="{0DBE248F-3554-4B95-ACF7-642D6B27C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639" y="5837060"/>
            <a:ext cx="1368086" cy="483801"/>
          </a:xfrm>
          <a:prstGeom prst="rect">
            <a:avLst/>
          </a:prstGeom>
          <a:solidFill>
            <a:schemeClr val="bg1"/>
          </a:solidFill>
          <a:ln>
            <a:noFill/>
          </a:ln>
        </p:spPr>
      </p:pic>
    </p:spTree>
    <p:extLst>
      <p:ext uri="{BB962C8B-B14F-4D97-AF65-F5344CB8AC3E}">
        <p14:creationId xmlns:p14="http://schemas.microsoft.com/office/powerpoint/2010/main" val="41310364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1CB00B8-7F55-446C-A420-614B2E677109}"/>
              </a:ext>
            </a:extLst>
          </p:cNvPr>
          <p:cNvPicPr>
            <a:picLocks noChangeAspect="1"/>
          </p:cNvPicPr>
          <p:nvPr/>
        </p:nvPicPr>
        <p:blipFill rotWithShape="1">
          <a:blip r:embed="rId3" cstate="screen">
            <a:alphaModFix/>
            <a:extLst>
              <a:ext uri="{28A0092B-C50C-407E-A947-70E740481C1C}">
                <a14:useLocalDpi xmlns:a14="http://schemas.microsoft.com/office/drawing/2010/main" val="0"/>
              </a:ext>
            </a:extLst>
          </a:blip>
          <a:srcRect/>
          <a:stretch/>
        </p:blipFill>
        <p:spPr>
          <a:xfrm>
            <a:off x="320" y="360"/>
            <a:ext cx="12191360" cy="6856200"/>
          </a:xfrm>
          <a:prstGeom prst="rect">
            <a:avLst/>
          </a:prstGeom>
        </p:spPr>
      </p:pic>
      <p:sp>
        <p:nvSpPr>
          <p:cNvPr id="2" name="Shape 170"/>
          <p:cNvSpPr txBox="1">
            <a:spLocks/>
          </p:cNvSpPr>
          <p:nvPr/>
        </p:nvSpPr>
        <p:spPr>
          <a:xfrm>
            <a:off x="596356" y="454448"/>
            <a:ext cx="8310473" cy="479633"/>
          </a:xfrm>
          <a:prstGeom prst="rect">
            <a:avLst/>
          </a:prstGeom>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151">
              <a:spcBef>
                <a:spcPct val="0"/>
              </a:spcBef>
              <a:spcAft>
                <a:spcPct val="0"/>
              </a:spcAft>
            </a:pPr>
            <a:endParaRPr lang="es-MX" sz="2538" kern="0" dirty="0">
              <a:solidFill>
                <a:srgbClr val="0C4F85"/>
              </a:solidFill>
              <a:latin typeface="Roboto Black"/>
              <a:cs typeface="Arial"/>
            </a:endParaRPr>
          </a:p>
        </p:txBody>
      </p:sp>
      <p:sp>
        <p:nvSpPr>
          <p:cNvPr id="3" name="Shape 171"/>
          <p:cNvSpPr txBox="1">
            <a:spLocks/>
          </p:cNvSpPr>
          <p:nvPr/>
        </p:nvSpPr>
        <p:spPr>
          <a:xfrm>
            <a:off x="6545268" y="4752502"/>
            <a:ext cx="5392914" cy="921149"/>
          </a:xfrm>
          <a:prstGeom prst="rect">
            <a:avLst/>
          </a:prstGeom>
          <a:solidFill>
            <a:schemeClr val="bg1"/>
          </a:solidFill>
        </p:spPr>
        <p:txBody>
          <a:bodyPr>
            <a:noAutofit/>
          </a:bodyPr>
          <a:lstStyle>
            <a:lvl1pPr marL="342412" marR="0" indent="-342412"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1pPr>
            <a:lvl2pPr marL="342412" marR="0" indent="58461"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2pPr>
            <a:lvl3pPr marL="342412" marR="0" indent="459334"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3pPr>
            <a:lvl4pPr marL="342412" marR="0" indent="1028629"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4pPr>
            <a:lvl5pPr marL="342412" marR="0" indent="1486571"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5pPr>
            <a:lvl6pPr marL="342412" marR="0" indent="1887444"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6pPr>
            <a:lvl7pPr marL="342412" marR="0" indent="2288316"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7pPr>
            <a:lvl8pPr marL="342412" marR="0" indent="2689189"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8pPr>
            <a:lvl9pPr marL="342412" marR="0" indent="3090062" algn="l" defTabSz="914491" rtl="0" latinLnBrk="0">
              <a:lnSpc>
                <a:spcPct val="100000"/>
              </a:lnSpc>
              <a:spcBef>
                <a:spcPts val="526"/>
              </a:spcBef>
              <a:spcAft>
                <a:spcPts val="0"/>
              </a:spcAft>
              <a:buClrTx/>
              <a:buSzTx/>
              <a:buFontTx/>
              <a:buNone/>
              <a:tabLst/>
              <a:defRPr sz="2200" b="0" i="0" u="none" strike="noStrike" cap="none" spc="0" baseline="0">
                <a:ln>
                  <a:noFill/>
                </a:ln>
                <a:solidFill>
                  <a:srgbClr val="004084"/>
                </a:solidFill>
                <a:uFillTx/>
                <a:latin typeface="Verdana"/>
                <a:ea typeface="Verdana"/>
                <a:cs typeface="Verdana"/>
                <a:sym typeface="Verdana"/>
              </a:defRPr>
            </a:lvl9pPr>
          </a:lstStyle>
          <a:p>
            <a:pPr marL="0" indent="0" algn="ctr" defTabSz="945751">
              <a:spcBef>
                <a:spcPct val="0"/>
              </a:spcBef>
              <a:spcAft>
                <a:spcPct val="0"/>
              </a:spcAft>
              <a:buClr>
                <a:srgbClr val="ED6A34"/>
              </a:buClr>
            </a:pPr>
            <a:r>
              <a:rPr lang="pt-BR" sz="1814" b="1" kern="0" dirty="0">
                <a:solidFill>
                  <a:srgbClr val="370041"/>
                </a:solidFill>
                <a:latin typeface="Roboto"/>
                <a:ea typeface="ＭＳ Ｐゴシック" charset="0"/>
                <a:cs typeface="ＭＳ Ｐゴシック" charset="0"/>
              </a:rPr>
              <a:t>Mudança climática: </a:t>
            </a:r>
            <a:r>
              <a:rPr lang="pt-BR" sz="1814" kern="0" dirty="0">
                <a:solidFill>
                  <a:srgbClr val="370041"/>
                </a:solidFill>
                <a:latin typeface="Roboto"/>
                <a:ea typeface="ＭＳ Ｐゴシック" charset="0"/>
                <a:cs typeface="ＭＳ Ｐゴシック" charset="0"/>
              </a:rPr>
              <a:t>intensificação de eventos extremos e desastres de início lento. Reprodução das desigualdades na adaptação. </a:t>
            </a:r>
          </a:p>
        </p:txBody>
      </p:sp>
      <p:sp>
        <p:nvSpPr>
          <p:cNvPr id="6" name="Marcador de número de diapositiva 5">
            <a:extLst>
              <a:ext uri="{FF2B5EF4-FFF2-40B4-BE49-F238E27FC236}">
                <a16:creationId xmlns:a16="http://schemas.microsoft.com/office/drawing/2014/main" id="{D8D2A777-4048-4ADC-86E8-A1FC36104ABC}"/>
              </a:ext>
            </a:extLst>
          </p:cNvPr>
          <p:cNvSpPr>
            <a:spLocks noGrp="1"/>
          </p:cNvSpPr>
          <p:nvPr>
            <p:ph type="sldNum" sz="quarter" idx="10"/>
          </p:nvPr>
        </p:nvSpPr>
        <p:spPr>
          <a:prstGeom prst="rect">
            <a:avLst/>
          </a:prstGeom>
        </p:spPr>
        <p:txBody>
          <a:bodyPr/>
          <a:lstStyle/>
          <a:p>
            <a:pPr defTabSz="457135"/>
            <a:fld id="{7595A8BE-2A7D-451E-A508-502B450C1694}" type="slidenum">
              <a:rPr lang="en-US">
                <a:solidFill>
                  <a:srgbClr val="294A64">
                    <a:tint val="75000"/>
                  </a:srgbClr>
                </a:solidFill>
                <a:latin typeface="Roboto"/>
                <a:ea typeface="ＭＳ Ｐゴシック"/>
                <a:cs typeface="Arial"/>
              </a:rPr>
              <a:pPr defTabSz="457135"/>
              <a:t>6</a:t>
            </a:fld>
            <a:endParaRPr lang="en-US">
              <a:solidFill>
                <a:srgbClr val="294A64">
                  <a:tint val="75000"/>
                </a:srgbClr>
              </a:solidFill>
              <a:latin typeface="Roboto"/>
              <a:ea typeface="ＭＳ Ｐゴシック"/>
              <a:cs typeface="Arial"/>
            </a:endParaRPr>
          </a:p>
        </p:txBody>
      </p:sp>
      <p:sp>
        <p:nvSpPr>
          <p:cNvPr id="4" name="Título 3">
            <a:extLst>
              <a:ext uri="{FF2B5EF4-FFF2-40B4-BE49-F238E27FC236}">
                <a16:creationId xmlns:a16="http://schemas.microsoft.com/office/drawing/2014/main" id="{44B69E68-DBD6-494B-9942-139836F4B8E5}"/>
              </a:ext>
            </a:extLst>
          </p:cNvPr>
          <p:cNvSpPr>
            <a:spLocks noGrp="1"/>
          </p:cNvSpPr>
          <p:nvPr>
            <p:ph type="title" idx="4294967295"/>
          </p:nvPr>
        </p:nvSpPr>
        <p:spPr>
          <a:xfrm>
            <a:off x="499376" y="13060"/>
            <a:ext cx="6536423" cy="1216200"/>
          </a:xfrm>
          <a:solidFill>
            <a:srgbClr val="5F006E"/>
          </a:solidFill>
        </p:spPr>
        <p:txBody>
          <a:bodyPr>
            <a:normAutofit fontScale="90000"/>
          </a:bodyPr>
          <a:lstStyle/>
          <a:p>
            <a:r>
              <a:rPr lang="es-MX" b="0" dirty="0">
                <a:solidFill>
                  <a:schemeClr val="bg1"/>
                </a:solidFill>
                <a:latin typeface="+mj-lt"/>
                <a:cs typeface="+mj-cs"/>
              </a:rPr>
              <a:t>Os desafíos urbanos da </a:t>
            </a:r>
            <a:r>
              <a:rPr lang="es-MX" b="0" dirty="0" err="1">
                <a:solidFill>
                  <a:schemeClr val="bg1"/>
                </a:solidFill>
                <a:latin typeface="+mj-lt"/>
                <a:cs typeface="+mj-cs"/>
              </a:rPr>
              <a:t>gestão</a:t>
            </a:r>
            <a:r>
              <a:rPr lang="es-MX" b="0" dirty="0">
                <a:solidFill>
                  <a:schemeClr val="bg1"/>
                </a:solidFill>
                <a:latin typeface="+mj-lt"/>
                <a:cs typeface="+mj-cs"/>
              </a:rPr>
              <a:t> de riscos:</a:t>
            </a:r>
            <a:endParaRPr lang="en-US" b="0" dirty="0">
              <a:solidFill>
                <a:schemeClr val="bg1"/>
              </a:solidFill>
            </a:endParaRPr>
          </a:p>
        </p:txBody>
      </p:sp>
      <p:sp>
        <p:nvSpPr>
          <p:cNvPr id="11" name="CuadroTexto 10">
            <a:extLst>
              <a:ext uri="{FF2B5EF4-FFF2-40B4-BE49-F238E27FC236}">
                <a16:creationId xmlns:a16="http://schemas.microsoft.com/office/drawing/2014/main" id="{F8226D80-D1FE-4C41-8358-C28334715C76}"/>
              </a:ext>
            </a:extLst>
          </p:cNvPr>
          <p:cNvSpPr txBox="1"/>
          <p:nvPr/>
        </p:nvSpPr>
        <p:spPr>
          <a:xfrm>
            <a:off x="499379" y="1388168"/>
            <a:ext cx="5436409" cy="1209049"/>
          </a:xfrm>
          <a:prstGeom prst="rect">
            <a:avLst/>
          </a:prstGeom>
          <a:solidFill>
            <a:schemeClr val="bg1"/>
          </a:solidFill>
        </p:spPr>
        <p:txBody>
          <a:bodyPr wrap="square">
            <a:spAutoFit/>
          </a:bodyPr>
          <a:lstStyle/>
          <a:p>
            <a:pPr algn="ctr" defTabSz="457135">
              <a:buClr>
                <a:srgbClr val="ED6A34"/>
              </a:buClr>
            </a:pPr>
            <a:r>
              <a:rPr lang="pt-BR" sz="1814" kern="0" dirty="0">
                <a:solidFill>
                  <a:srgbClr val="370041"/>
                </a:solidFill>
                <a:latin typeface="Roboto Black"/>
                <a:ea typeface="ＭＳ Ｐゴシック"/>
                <a:cs typeface="Arial"/>
              </a:rPr>
              <a:t>80% dos desastres ocorreram em áreas urbanas entre 1995 e 2015 na América Latina.</a:t>
            </a:r>
            <a:r>
              <a:rPr lang="pt-BR" sz="1814" b="1" kern="0" dirty="0">
                <a:solidFill>
                  <a:srgbClr val="370041"/>
                </a:solidFill>
                <a:ea typeface="ＭＳ Ｐゴシック"/>
                <a:cs typeface="Arial"/>
              </a:rPr>
              <a:t> </a:t>
            </a:r>
            <a:r>
              <a:rPr lang="pt-BR" sz="1814" kern="0" dirty="0">
                <a:solidFill>
                  <a:srgbClr val="370041"/>
                </a:solidFill>
                <a:ea typeface="ＭＳ Ｐゴシック"/>
                <a:cs typeface="Arial"/>
              </a:rPr>
              <a:t>72% das vítimas viviam em cidades pequenas ou medianas (UNDRR. "RAR". 2021).</a:t>
            </a:r>
          </a:p>
        </p:txBody>
      </p:sp>
      <p:sp>
        <p:nvSpPr>
          <p:cNvPr id="13" name="CuadroTexto 12">
            <a:extLst>
              <a:ext uri="{FF2B5EF4-FFF2-40B4-BE49-F238E27FC236}">
                <a16:creationId xmlns:a16="http://schemas.microsoft.com/office/drawing/2014/main" id="{53E13A7A-D0D2-44CB-B633-1650B6E1FD20}"/>
              </a:ext>
            </a:extLst>
          </p:cNvPr>
          <p:cNvSpPr txBox="1"/>
          <p:nvPr/>
        </p:nvSpPr>
        <p:spPr>
          <a:xfrm>
            <a:off x="542874" y="2841293"/>
            <a:ext cx="5392914" cy="929870"/>
          </a:xfrm>
          <a:prstGeom prst="rect">
            <a:avLst/>
          </a:prstGeom>
          <a:solidFill>
            <a:schemeClr val="bg1"/>
          </a:solidFill>
        </p:spPr>
        <p:txBody>
          <a:bodyPr wrap="square">
            <a:spAutoFit/>
          </a:bodyPr>
          <a:lstStyle/>
          <a:p>
            <a:pPr algn="ctr" defTabSz="457135">
              <a:buClr>
                <a:srgbClr val="ED6A34"/>
              </a:buClr>
            </a:pPr>
            <a:r>
              <a:rPr lang="pt-BR" sz="1814" b="1" kern="0" dirty="0">
                <a:solidFill>
                  <a:srgbClr val="370041"/>
                </a:solidFill>
                <a:latin typeface="Roboto"/>
                <a:ea typeface="ＭＳ Ｐゴシック"/>
                <a:cs typeface="Arial"/>
              </a:rPr>
              <a:t>Apenas 1/3 </a:t>
            </a:r>
            <a:r>
              <a:rPr lang="pt-BR" sz="1814" kern="0" dirty="0">
                <a:solidFill>
                  <a:srgbClr val="370041"/>
                </a:solidFill>
                <a:latin typeface="Roboto"/>
                <a:ea typeface="ＭＳ Ｐゴシック"/>
                <a:cs typeface="Arial"/>
              </a:rPr>
              <a:t>do crescimento urbano acontece de maneira planejada na América Latina</a:t>
            </a:r>
            <a:br>
              <a:rPr lang="pt-BR" sz="1814" kern="0" dirty="0">
                <a:solidFill>
                  <a:srgbClr val="370041"/>
                </a:solidFill>
                <a:latin typeface="Roboto"/>
                <a:ea typeface="ＭＳ Ｐゴシック"/>
                <a:cs typeface="Arial"/>
              </a:rPr>
            </a:br>
            <a:r>
              <a:rPr lang="pt-BR" sz="1814" kern="0" dirty="0">
                <a:solidFill>
                  <a:srgbClr val="370041"/>
                </a:solidFill>
                <a:latin typeface="Roboto"/>
                <a:ea typeface="ＭＳ Ｐゴシック"/>
                <a:cs typeface="Arial"/>
              </a:rPr>
              <a:t>(UNDRR, RAR, 2021)</a:t>
            </a:r>
          </a:p>
        </p:txBody>
      </p:sp>
      <p:sp>
        <p:nvSpPr>
          <p:cNvPr id="15" name="CuadroTexto 14">
            <a:extLst>
              <a:ext uri="{FF2B5EF4-FFF2-40B4-BE49-F238E27FC236}">
                <a16:creationId xmlns:a16="http://schemas.microsoft.com/office/drawing/2014/main" id="{CD3A0694-334B-4107-8747-25F54D4BA568}"/>
              </a:ext>
            </a:extLst>
          </p:cNvPr>
          <p:cNvSpPr txBox="1"/>
          <p:nvPr/>
        </p:nvSpPr>
        <p:spPr>
          <a:xfrm>
            <a:off x="6545265" y="1382422"/>
            <a:ext cx="5392916" cy="929870"/>
          </a:xfrm>
          <a:prstGeom prst="rect">
            <a:avLst/>
          </a:prstGeom>
          <a:solidFill>
            <a:schemeClr val="bg1"/>
          </a:solidFill>
        </p:spPr>
        <p:txBody>
          <a:bodyPr wrap="square">
            <a:spAutoFit/>
          </a:bodyPr>
          <a:lstStyle/>
          <a:p>
            <a:pPr algn="ctr" defTabSz="457135">
              <a:buClr>
                <a:srgbClr val="ED6A34"/>
              </a:buClr>
            </a:pPr>
            <a:r>
              <a:rPr lang="pt-BR" sz="1814" kern="0" dirty="0">
                <a:solidFill>
                  <a:srgbClr val="370041"/>
                </a:solidFill>
                <a:latin typeface="Roboto"/>
                <a:ea typeface="ＭＳ Ｐゴシック"/>
                <a:cs typeface="Arial"/>
              </a:rPr>
              <a:t>Aumento dos </a:t>
            </a:r>
            <a:r>
              <a:rPr lang="pt-BR" sz="1814" b="1" kern="0" dirty="0">
                <a:solidFill>
                  <a:srgbClr val="370041"/>
                </a:solidFill>
                <a:latin typeface="Roboto"/>
                <a:ea typeface="ＭＳ Ｐゴシック"/>
                <a:cs typeface="Arial"/>
              </a:rPr>
              <a:t>desafios de governança</a:t>
            </a:r>
            <a:r>
              <a:rPr lang="pt-BR" sz="1814" kern="0" dirty="0">
                <a:solidFill>
                  <a:srgbClr val="370041"/>
                </a:solidFill>
                <a:latin typeface="Roboto"/>
                <a:ea typeface="ＭＳ Ｐゴシック"/>
                <a:cs typeface="Arial"/>
              </a:rPr>
              <a:t>, com um enfraquecimento dos mecanismos de descentralização e falta de recursos.</a:t>
            </a:r>
          </a:p>
        </p:txBody>
      </p:sp>
      <p:sp>
        <p:nvSpPr>
          <p:cNvPr id="17" name="CuadroTexto 16">
            <a:extLst>
              <a:ext uri="{FF2B5EF4-FFF2-40B4-BE49-F238E27FC236}">
                <a16:creationId xmlns:a16="http://schemas.microsoft.com/office/drawing/2014/main" id="{AA3D3E3E-3375-4800-BB78-CF897F8E84DE}"/>
              </a:ext>
            </a:extLst>
          </p:cNvPr>
          <p:cNvSpPr txBox="1"/>
          <p:nvPr/>
        </p:nvSpPr>
        <p:spPr>
          <a:xfrm>
            <a:off x="6545264" y="2489783"/>
            <a:ext cx="5392915" cy="1209049"/>
          </a:xfrm>
          <a:prstGeom prst="rect">
            <a:avLst/>
          </a:prstGeom>
          <a:solidFill>
            <a:schemeClr val="bg1"/>
          </a:solidFill>
        </p:spPr>
        <p:txBody>
          <a:bodyPr wrap="square">
            <a:spAutoFit/>
          </a:bodyPr>
          <a:lstStyle/>
          <a:p>
            <a:pPr algn="ctr" defTabSz="457135">
              <a:buClr>
                <a:srgbClr val="ED6A34"/>
              </a:buClr>
            </a:pPr>
            <a:r>
              <a:rPr lang="pt-BR" sz="1814" b="1" kern="0" dirty="0">
                <a:solidFill>
                  <a:srgbClr val="370041"/>
                </a:solidFill>
                <a:latin typeface="Roboto"/>
                <a:ea typeface="ＭＳ Ｐゴシック"/>
                <a:cs typeface="Arial"/>
              </a:rPr>
              <a:t>Aumento histórico da desigualdade e pobreza </a:t>
            </a:r>
            <a:r>
              <a:rPr lang="pt-BR" sz="1814" kern="0" dirty="0">
                <a:solidFill>
                  <a:srgbClr val="370041"/>
                </a:solidFill>
                <a:latin typeface="Roboto"/>
                <a:ea typeface="ＭＳ Ｐゴシック"/>
                <a:cs typeface="Arial"/>
              </a:rPr>
              <a:t>com a COVID-19 e a atual crise inflacionária, com altas taxas de desemprego na ALC.</a:t>
            </a:r>
            <a:r>
              <a:rPr lang="pt-BR" sz="1814" b="1" kern="0" dirty="0">
                <a:solidFill>
                  <a:srgbClr val="370041"/>
                </a:solidFill>
                <a:latin typeface="Roboto"/>
                <a:ea typeface="ＭＳ Ｐゴシック"/>
                <a:cs typeface="Arial"/>
              </a:rPr>
              <a:t> Contribui para a vulnerabilidade ao risco. </a:t>
            </a:r>
          </a:p>
        </p:txBody>
      </p:sp>
      <p:sp>
        <p:nvSpPr>
          <p:cNvPr id="19" name="CuadroTexto 18">
            <a:extLst>
              <a:ext uri="{FF2B5EF4-FFF2-40B4-BE49-F238E27FC236}">
                <a16:creationId xmlns:a16="http://schemas.microsoft.com/office/drawing/2014/main" id="{1CD51B7B-D673-4822-94FF-141959807464}"/>
              </a:ext>
            </a:extLst>
          </p:cNvPr>
          <p:cNvSpPr txBox="1"/>
          <p:nvPr/>
        </p:nvSpPr>
        <p:spPr>
          <a:xfrm>
            <a:off x="542872" y="4326899"/>
            <a:ext cx="5392916" cy="1209049"/>
          </a:xfrm>
          <a:prstGeom prst="rect">
            <a:avLst/>
          </a:prstGeom>
          <a:solidFill>
            <a:schemeClr val="bg1"/>
          </a:solidFill>
        </p:spPr>
        <p:txBody>
          <a:bodyPr wrap="square">
            <a:spAutoFit/>
          </a:bodyPr>
          <a:lstStyle/>
          <a:p>
            <a:pPr algn="ctr" defTabSz="457135">
              <a:buClr>
                <a:srgbClr val="ED6A34"/>
              </a:buClr>
            </a:pPr>
            <a:r>
              <a:rPr lang="pt-BR" sz="1814" b="1" kern="0" dirty="0">
                <a:solidFill>
                  <a:srgbClr val="370041"/>
                </a:solidFill>
                <a:latin typeface="Roboto"/>
                <a:ea typeface="ＭＳ Ｐゴシック"/>
                <a:cs typeface="Arial"/>
              </a:rPr>
              <a:t>Escassez e degradação dos recursos ambientais e de seus serviços ecossistêmicos. </a:t>
            </a:r>
            <a:br>
              <a:rPr lang="pt-BR" sz="1814" b="1" kern="0" dirty="0">
                <a:solidFill>
                  <a:srgbClr val="370041"/>
                </a:solidFill>
                <a:latin typeface="Roboto"/>
                <a:ea typeface="ＭＳ Ｐゴシック"/>
                <a:cs typeface="Arial"/>
              </a:rPr>
            </a:br>
            <a:r>
              <a:rPr lang="pt-BR" sz="1814" kern="0" dirty="0">
                <a:solidFill>
                  <a:srgbClr val="370041"/>
                </a:solidFill>
                <a:latin typeface="Roboto"/>
                <a:ea typeface="ＭＳ Ｐゴシック"/>
                <a:cs typeface="Arial"/>
              </a:rPr>
              <a:t>As cidades são as principais fontes de emissão de gases de efeito estufa.</a:t>
            </a:r>
          </a:p>
        </p:txBody>
      </p:sp>
      <p:cxnSp>
        <p:nvCxnSpPr>
          <p:cNvPr id="12" name="Conector recto 11">
            <a:extLst>
              <a:ext uri="{FF2B5EF4-FFF2-40B4-BE49-F238E27FC236}">
                <a16:creationId xmlns:a16="http://schemas.microsoft.com/office/drawing/2014/main" id="{A2FCBC2D-93B4-40B4-BC87-B1FD80DEA185}"/>
              </a:ext>
            </a:extLst>
          </p:cNvPr>
          <p:cNvCxnSpPr>
            <a:cxnSpLocks/>
          </p:cNvCxnSpPr>
          <p:nvPr/>
        </p:nvCxnSpPr>
        <p:spPr>
          <a:xfrm>
            <a:off x="596356" y="1142904"/>
            <a:ext cx="186412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uadroTexto 16">
            <a:extLst>
              <a:ext uri="{FF2B5EF4-FFF2-40B4-BE49-F238E27FC236}">
                <a16:creationId xmlns:a16="http://schemas.microsoft.com/office/drawing/2014/main" id="{0B429557-1531-AD7A-24AD-1D43AA9F0C69}"/>
              </a:ext>
            </a:extLst>
          </p:cNvPr>
          <p:cNvSpPr txBox="1"/>
          <p:nvPr/>
        </p:nvSpPr>
        <p:spPr>
          <a:xfrm>
            <a:off x="6545264" y="3904175"/>
            <a:ext cx="5392915" cy="650691"/>
          </a:xfrm>
          <a:prstGeom prst="rect">
            <a:avLst/>
          </a:prstGeom>
          <a:solidFill>
            <a:schemeClr val="bg1"/>
          </a:solidFill>
        </p:spPr>
        <p:txBody>
          <a:bodyPr wrap="square">
            <a:spAutoFit/>
          </a:bodyPr>
          <a:lstStyle/>
          <a:p>
            <a:pPr algn="ctr" defTabSz="457135">
              <a:buClr>
                <a:srgbClr val="ED6A34"/>
              </a:buClr>
            </a:pPr>
            <a:r>
              <a:rPr lang="pt-BR" sz="1814" b="1" kern="0" dirty="0">
                <a:solidFill>
                  <a:srgbClr val="370041"/>
                </a:solidFill>
                <a:latin typeface="Roboto"/>
                <a:ea typeface="ＭＳ Ｐゴシック"/>
                <a:cs typeface="Arial"/>
              </a:rPr>
              <a:t>Falta de dados sobre os riscos a nível local para orientar a ação pública.</a:t>
            </a:r>
          </a:p>
        </p:txBody>
      </p:sp>
    </p:spTree>
    <p:extLst>
      <p:ext uri="{BB962C8B-B14F-4D97-AF65-F5344CB8AC3E}">
        <p14:creationId xmlns:p14="http://schemas.microsoft.com/office/powerpoint/2010/main" val="20774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P spid="17" grpId="0" animBg="1"/>
      <p:bldP spid="19"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B468CB7-398C-80B8-A22D-D1C797815612}"/>
              </a:ext>
            </a:extLst>
          </p:cNvPr>
          <p:cNvSpPr>
            <a:spLocks noGrp="1"/>
          </p:cNvSpPr>
          <p:nvPr>
            <p:ph idx="1"/>
          </p:nvPr>
        </p:nvSpPr>
        <p:spPr/>
        <p:txBody>
          <a:bodyPr>
            <a:normAutofit fontScale="92500" lnSpcReduction="10000"/>
          </a:bodyPr>
          <a:lstStyle/>
          <a:p>
            <a:r>
              <a:rPr lang="pt-BR" dirty="0"/>
              <a:t>Confederação Nacional dos Municípios (2019):</a:t>
            </a:r>
          </a:p>
          <a:p>
            <a:pPr lvl="1"/>
            <a:r>
              <a:rPr lang="pt-BR" sz="1814" dirty="0"/>
              <a:t>O Brasil sofreu um prejuízo de </a:t>
            </a:r>
            <a:r>
              <a:rPr lang="pt-BR" sz="1814" dirty="0">
                <a:solidFill>
                  <a:schemeClr val="accent5"/>
                </a:solidFill>
              </a:rPr>
              <a:t>R$ 244,9 bilhões </a:t>
            </a:r>
            <a:r>
              <a:rPr lang="pt-BR" sz="1814" dirty="0"/>
              <a:t>em resposta a calamidade pública entre 2010 e 2015. Afetou 25% da população brasileira. </a:t>
            </a:r>
          </a:p>
          <a:p>
            <a:pPr lvl="1"/>
            <a:r>
              <a:rPr lang="pt-BR" sz="1814" dirty="0"/>
              <a:t>No mesmo período, </a:t>
            </a:r>
            <a:r>
              <a:rPr lang="pt-BR" sz="1814" b="1" dirty="0">
                <a:solidFill>
                  <a:schemeClr val="accent5"/>
                </a:solidFill>
              </a:rPr>
              <a:t>o pais investiu apenas R$ 503 milhões </a:t>
            </a:r>
            <a:r>
              <a:rPr lang="pt-BR" sz="1814" dirty="0"/>
              <a:t>com ações de redução de riscos e preparação a desastres, ou seja, só 0,2% do montante gasto em resposta às tragédias. </a:t>
            </a:r>
          </a:p>
          <a:p>
            <a:pPr marL="414635" lvl="1" indent="0">
              <a:buNone/>
            </a:pPr>
            <a:endParaRPr lang="pt-BR" sz="1814" dirty="0"/>
          </a:p>
          <a:p>
            <a:r>
              <a:rPr lang="pt-BR" sz="1995" dirty="0">
                <a:solidFill>
                  <a:srgbClr val="0070C0"/>
                </a:solidFill>
                <a:hlinkClick r:id="rId2">
                  <a:extLst>
                    <a:ext uri="{A12FA001-AC4F-418D-AE19-62706E023703}">
                      <ahyp:hlinkClr xmlns:ahyp="http://schemas.microsoft.com/office/drawing/2018/hyperlinkcolor" val="tx"/>
                    </a:ext>
                  </a:extLst>
                </a:hlinkClick>
              </a:rPr>
              <a:t>Jornal da Universidade de São Paulo, Setembro 2022</a:t>
            </a:r>
            <a:r>
              <a:rPr lang="pt-BR" sz="1995" dirty="0">
                <a:solidFill>
                  <a:srgbClr val="0070C0"/>
                </a:solidFill>
              </a:rPr>
              <a:t>: </a:t>
            </a:r>
            <a:endParaRPr lang="pt-BR" sz="1995" dirty="0"/>
          </a:p>
          <a:p>
            <a:pPr lvl="1"/>
            <a:r>
              <a:rPr lang="pt-BR" sz="1814" dirty="0"/>
              <a:t>Para 2023, cortes no orçamento da mitigação de desastres chegam até </a:t>
            </a:r>
            <a:r>
              <a:rPr lang="pt-BR" sz="1814" b="1" dirty="0">
                <a:solidFill>
                  <a:schemeClr val="accent5"/>
                </a:solidFill>
              </a:rPr>
              <a:t>99%</a:t>
            </a:r>
            <a:r>
              <a:rPr lang="pt-BR" sz="1814" dirty="0"/>
              <a:t>, sendo R$ 25 mil para obras emergenciais de mitigação + R$ 2,7 milhões para contenção de encostas em áreas urbanas.</a:t>
            </a:r>
          </a:p>
          <a:p>
            <a:pPr marL="414635" lvl="1" indent="0">
              <a:buNone/>
            </a:pPr>
            <a:endParaRPr lang="pt-BR" sz="1814" dirty="0"/>
          </a:p>
          <a:p>
            <a:r>
              <a:rPr lang="pt-BR" sz="2177" dirty="0"/>
              <a:t>IBGE (2018): </a:t>
            </a:r>
            <a:r>
              <a:rPr lang="pt-BR" sz="2177" b="1" dirty="0">
                <a:solidFill>
                  <a:schemeClr val="accent5"/>
                </a:solidFill>
              </a:rPr>
              <a:t>Menos de 12% dos municípios brasileiros tem um Plano Municipal de Redução dos Riscos.</a:t>
            </a:r>
          </a:p>
          <a:p>
            <a:pPr lvl="1"/>
            <a:endParaRPr lang="fr-FR" sz="1814" dirty="0"/>
          </a:p>
        </p:txBody>
      </p:sp>
      <p:sp>
        <p:nvSpPr>
          <p:cNvPr id="3" name="Marcador de número de diapositiva 2">
            <a:extLst>
              <a:ext uri="{FF2B5EF4-FFF2-40B4-BE49-F238E27FC236}">
                <a16:creationId xmlns:a16="http://schemas.microsoft.com/office/drawing/2014/main" id="{5CE2F311-C5ED-47A6-B343-CE59C14563EE}"/>
              </a:ext>
            </a:extLst>
          </p:cNvPr>
          <p:cNvSpPr>
            <a:spLocks noGrp="1"/>
          </p:cNvSpPr>
          <p:nvPr>
            <p:ph type="sldNum" sz="quarter" idx="10"/>
          </p:nvPr>
        </p:nvSpPr>
        <p:spPr>
          <a:prstGeom prst="rect">
            <a:avLst/>
          </a:prstGeom>
        </p:spPr>
        <p:txBody>
          <a:bodyPr/>
          <a:lstStyle/>
          <a:p>
            <a:pPr defTabSz="945886" fontAlgn="base">
              <a:spcBef>
                <a:spcPct val="0"/>
              </a:spcBef>
              <a:spcAft>
                <a:spcPct val="0"/>
              </a:spcAft>
              <a:defRPr/>
            </a:pPr>
            <a:fld id="{7595A8BE-2A7D-451E-A508-502B450C1694}" type="slidenum">
              <a:rPr lang="en-US" sz="1088">
                <a:solidFill>
                  <a:srgbClr val="294A64">
                    <a:tint val="75000"/>
                  </a:srgbClr>
                </a:solidFill>
                <a:latin typeface="Arial" charset="0"/>
                <a:ea typeface="ＭＳ Ｐゴシック" charset="0"/>
              </a:rPr>
              <a:pPr defTabSz="945886" fontAlgn="base">
                <a:spcBef>
                  <a:spcPct val="0"/>
                </a:spcBef>
                <a:spcAft>
                  <a:spcPct val="0"/>
                </a:spcAft>
                <a:defRPr/>
              </a:pPr>
              <a:t>7</a:t>
            </a:fld>
            <a:endParaRPr lang="en-US" sz="1088">
              <a:solidFill>
                <a:srgbClr val="294A64">
                  <a:tint val="75000"/>
                </a:srgbClr>
              </a:solidFill>
              <a:latin typeface="Arial" charset="0"/>
              <a:ea typeface="ＭＳ Ｐゴシック" charset="0"/>
            </a:endParaRPr>
          </a:p>
        </p:txBody>
      </p:sp>
      <p:sp>
        <p:nvSpPr>
          <p:cNvPr id="21" name="Shape 170">
            <a:extLst>
              <a:ext uri="{FF2B5EF4-FFF2-40B4-BE49-F238E27FC236}">
                <a16:creationId xmlns:a16="http://schemas.microsoft.com/office/drawing/2014/main" id="{15A01816-A558-4D8A-9A38-5F6184EDDE61}"/>
              </a:ext>
            </a:extLst>
          </p:cNvPr>
          <p:cNvSpPr txBox="1">
            <a:spLocks/>
          </p:cNvSpPr>
          <p:nvPr/>
        </p:nvSpPr>
        <p:spPr>
          <a:xfrm>
            <a:off x="502833" y="357880"/>
            <a:ext cx="10485517" cy="467336"/>
          </a:xfrm>
          <a:prstGeom prst="rect">
            <a:avLst/>
          </a:prstGeom>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352" fontAlgn="base">
              <a:defRPr/>
            </a:pPr>
            <a:r>
              <a:rPr lang="pt-BR" sz="2539" kern="0" dirty="0">
                <a:solidFill>
                  <a:srgbClr val="0C4F85"/>
                </a:solidFill>
                <a:latin typeface="Roboto Black"/>
              </a:rPr>
              <a:t>Os desastres no Brasil não são “naturais”</a:t>
            </a:r>
          </a:p>
        </p:txBody>
      </p:sp>
    </p:spTree>
    <p:extLst>
      <p:ext uri="{BB962C8B-B14F-4D97-AF65-F5344CB8AC3E}">
        <p14:creationId xmlns:p14="http://schemas.microsoft.com/office/powerpoint/2010/main" val="20581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0"/>
          <p:cNvSpPr txBox="1">
            <a:spLocks/>
          </p:cNvSpPr>
          <p:nvPr/>
        </p:nvSpPr>
        <p:spPr>
          <a:xfrm>
            <a:off x="283558" y="470689"/>
            <a:ext cx="4997833" cy="1202499"/>
          </a:xfrm>
          <a:prstGeom prst="rect">
            <a:avLst/>
          </a:prstGeom>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352" fontAlgn="base">
              <a:defRPr/>
            </a:pPr>
            <a:r>
              <a:rPr lang="pt-BR" sz="2539" kern="0">
                <a:solidFill>
                  <a:srgbClr val="0C4F85"/>
                </a:solidFill>
                <a:latin typeface="Roboto Black"/>
              </a:rPr>
              <a:t>Definição: </a:t>
            </a:r>
            <a:br>
              <a:rPr lang="pt-BR" sz="2539" kern="0">
                <a:solidFill>
                  <a:srgbClr val="0C4F85"/>
                </a:solidFill>
                <a:latin typeface="Roboto Black"/>
              </a:rPr>
            </a:br>
            <a:r>
              <a:rPr lang="pt-BR" sz="2539" kern="0">
                <a:solidFill>
                  <a:srgbClr val="0F9F9F"/>
                </a:solidFill>
                <a:latin typeface="Roboto Black"/>
              </a:rPr>
              <a:t>Choques</a:t>
            </a:r>
            <a:r>
              <a:rPr lang="pt-BR" sz="2539" kern="0">
                <a:solidFill>
                  <a:srgbClr val="0C4F85"/>
                </a:solidFill>
                <a:latin typeface="Roboto Black"/>
              </a:rPr>
              <a:t> </a:t>
            </a:r>
            <a:r>
              <a:rPr lang="pt-BR" sz="2539" kern="0" err="1">
                <a:solidFill>
                  <a:srgbClr val="0C4F85"/>
                </a:solidFill>
                <a:latin typeface="Roboto Black"/>
              </a:rPr>
              <a:t>vs</a:t>
            </a:r>
            <a:r>
              <a:rPr lang="pt-BR" sz="2539" kern="0">
                <a:solidFill>
                  <a:srgbClr val="0C4F85"/>
                </a:solidFill>
                <a:latin typeface="Roboto Black"/>
              </a:rPr>
              <a:t> </a:t>
            </a:r>
            <a:r>
              <a:rPr lang="pt-BR" sz="2539" kern="0">
                <a:solidFill>
                  <a:srgbClr val="843C79"/>
                </a:solidFill>
                <a:latin typeface="Roboto Black"/>
              </a:rPr>
              <a:t>Estresses</a:t>
            </a:r>
          </a:p>
          <a:p>
            <a:pPr defTabSz="829352" fontAlgn="base">
              <a:defRPr/>
            </a:pPr>
            <a:endParaRPr lang="pt-BR" sz="2539" kern="0">
              <a:solidFill>
                <a:srgbClr val="0C4F85"/>
              </a:solidFill>
              <a:latin typeface="Roboto Black"/>
            </a:endParaRPr>
          </a:p>
        </p:txBody>
      </p:sp>
      <p:sp>
        <p:nvSpPr>
          <p:cNvPr id="5" name="Marcador de número de diapositiva 4">
            <a:extLst>
              <a:ext uri="{FF2B5EF4-FFF2-40B4-BE49-F238E27FC236}">
                <a16:creationId xmlns:a16="http://schemas.microsoft.com/office/drawing/2014/main" id="{509D30E0-88B7-4423-85D7-E493459E3CB2}"/>
              </a:ext>
            </a:extLst>
          </p:cNvPr>
          <p:cNvSpPr>
            <a:spLocks noGrp="1"/>
          </p:cNvSpPr>
          <p:nvPr>
            <p:ph type="sldNum" sz="quarter" idx="10"/>
          </p:nvPr>
        </p:nvSpPr>
        <p:spPr>
          <a:prstGeom prst="rect">
            <a:avLst/>
          </a:prstGeom>
        </p:spPr>
        <p:txBody>
          <a:bodyPr/>
          <a:lstStyle/>
          <a:p>
            <a:pPr defTabSz="945886" fontAlgn="base">
              <a:spcBef>
                <a:spcPct val="0"/>
              </a:spcBef>
              <a:spcAft>
                <a:spcPct val="0"/>
              </a:spcAft>
              <a:defRPr/>
            </a:pPr>
            <a:fld id="{7595A8BE-2A7D-451E-A508-502B450C1694}" type="slidenum">
              <a:rPr lang="en-US" sz="1088">
                <a:solidFill>
                  <a:srgbClr val="294A64">
                    <a:tint val="75000"/>
                  </a:srgbClr>
                </a:solidFill>
                <a:latin typeface="Arial" charset="0"/>
                <a:ea typeface="ＭＳ Ｐゴシック" charset="0"/>
              </a:rPr>
              <a:pPr defTabSz="945886" fontAlgn="base">
                <a:spcBef>
                  <a:spcPct val="0"/>
                </a:spcBef>
                <a:spcAft>
                  <a:spcPct val="0"/>
                </a:spcAft>
                <a:defRPr/>
              </a:pPr>
              <a:t>8</a:t>
            </a:fld>
            <a:endParaRPr lang="en-US" sz="1088">
              <a:solidFill>
                <a:srgbClr val="294A64">
                  <a:tint val="75000"/>
                </a:srgbClr>
              </a:solidFill>
              <a:latin typeface="Arial" charset="0"/>
              <a:ea typeface="ＭＳ Ｐゴシック" charset="0"/>
            </a:endParaRPr>
          </a:p>
        </p:txBody>
      </p:sp>
      <p:pic>
        <p:nvPicPr>
          <p:cNvPr id="1026" name="Picture 2" descr="RAR logo">
            <a:extLst>
              <a:ext uri="{FF2B5EF4-FFF2-40B4-BE49-F238E27FC236}">
                <a16:creationId xmlns:a16="http://schemas.microsoft.com/office/drawing/2014/main" id="{42FD0C83-B93C-43F1-8FEB-8C01C8C7F78C}"/>
              </a:ext>
            </a:extLst>
          </p:cNvPr>
          <p:cNvPicPr>
            <a:picLocks noChangeAspect="1" noChangeArrowheads="1"/>
          </p:cNvPicPr>
          <p:nvPr/>
        </p:nvPicPr>
        <p:blipFill>
          <a:blip r:embed="rId3" cstate="screen">
            <a:alphaModFix amt="7000"/>
            <a:extLst>
              <a:ext uri="{28A0092B-C50C-407E-A947-70E740481C1C}">
                <a14:useLocalDpi xmlns:a14="http://schemas.microsoft.com/office/drawing/2010/main" val="0"/>
              </a:ext>
            </a:extLst>
          </a:blip>
          <a:srcRect/>
          <a:stretch>
            <a:fillRect/>
          </a:stretch>
        </p:blipFill>
        <p:spPr bwMode="auto">
          <a:xfrm>
            <a:off x="5943936" y="2855792"/>
            <a:ext cx="5390558" cy="18162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81E99C8E-08B5-4E24-A12F-5CF7276CC48A}"/>
              </a:ext>
            </a:extLst>
          </p:cNvPr>
          <p:cNvGrpSpPr/>
          <p:nvPr/>
        </p:nvGrpSpPr>
        <p:grpSpPr>
          <a:xfrm>
            <a:off x="5086430" y="203663"/>
            <a:ext cx="7105570" cy="4414900"/>
            <a:chOff x="5608319" y="-265501"/>
            <a:chExt cx="7834631" cy="4867887"/>
          </a:xfrm>
        </p:grpSpPr>
        <p:pic>
          <p:nvPicPr>
            <p:cNvPr id="8" name="Imagen 7" descr="Diagrama&#10;&#10;Descripción generada automáticamente">
              <a:extLst>
                <a:ext uri="{FF2B5EF4-FFF2-40B4-BE49-F238E27FC236}">
                  <a16:creationId xmlns:a16="http://schemas.microsoft.com/office/drawing/2014/main" id="{4A9136E1-5DA8-48E4-BDC9-F41DAE37E22C}"/>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5608319" y="0"/>
              <a:ext cx="7834631" cy="4602386"/>
            </a:xfrm>
            <a:prstGeom prst="rect">
              <a:avLst/>
            </a:prstGeom>
          </p:spPr>
        </p:pic>
        <p:sp>
          <p:nvSpPr>
            <p:cNvPr id="9" name="ZoneTexte 8">
              <a:extLst>
                <a:ext uri="{FF2B5EF4-FFF2-40B4-BE49-F238E27FC236}">
                  <a16:creationId xmlns:a16="http://schemas.microsoft.com/office/drawing/2014/main" id="{44CDDA7D-B72C-4704-9FAE-E6B764748718}"/>
                </a:ext>
              </a:extLst>
            </p:cNvPr>
            <p:cNvSpPr txBox="1"/>
            <p:nvPr/>
          </p:nvSpPr>
          <p:spPr>
            <a:xfrm>
              <a:off x="6684750" y="-265501"/>
              <a:ext cx="6721643" cy="317297"/>
            </a:xfrm>
            <a:prstGeom prst="rect">
              <a:avLst/>
            </a:prstGeom>
            <a:noFill/>
          </p:spPr>
          <p:txBody>
            <a:bodyPr wrap="square">
              <a:spAutoFit/>
            </a:bodyPr>
            <a:lstStyle/>
            <a:p>
              <a:pPr algn="r" defTabSz="945886" fontAlgn="base">
                <a:spcBef>
                  <a:spcPct val="0"/>
                </a:spcBef>
                <a:spcAft>
                  <a:spcPct val="0"/>
                </a:spcAft>
                <a:defRPr/>
              </a:pPr>
              <a:r>
                <a:rPr lang="pt-BR" sz="1270" kern="0" dirty="0">
                  <a:solidFill>
                    <a:srgbClr val="77182B"/>
                  </a:solidFill>
                  <a:latin typeface="Roboto Black"/>
                  <a:ea typeface="ＭＳ Ｐゴシック" charset="0"/>
                </a:rPr>
                <a:t>(UNDRR. “RAR”. 2021)</a:t>
              </a:r>
            </a:p>
          </p:txBody>
        </p:sp>
      </p:grpSp>
      <p:sp>
        <p:nvSpPr>
          <p:cNvPr id="10" name="Shape 170">
            <a:extLst>
              <a:ext uri="{FF2B5EF4-FFF2-40B4-BE49-F238E27FC236}">
                <a16:creationId xmlns:a16="http://schemas.microsoft.com/office/drawing/2014/main" id="{F10CCB81-B1F7-43C0-952C-2B933DFCB16D}"/>
              </a:ext>
            </a:extLst>
          </p:cNvPr>
          <p:cNvSpPr txBox="1">
            <a:spLocks/>
          </p:cNvSpPr>
          <p:nvPr/>
        </p:nvSpPr>
        <p:spPr>
          <a:xfrm>
            <a:off x="283558" y="1977810"/>
            <a:ext cx="4657744" cy="867413"/>
          </a:xfrm>
          <a:prstGeom prst="rect">
            <a:avLst/>
          </a:prstGeom>
          <a:solidFill>
            <a:schemeClr val="bg1"/>
          </a:solidFill>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352" fontAlgn="base">
              <a:defRPr/>
            </a:pPr>
            <a:r>
              <a:rPr lang="pt-BR" sz="1814" kern="0" dirty="0">
                <a:solidFill>
                  <a:srgbClr val="009999"/>
                </a:solidFill>
                <a:latin typeface="Roboto"/>
              </a:rPr>
              <a:t>Um choque </a:t>
            </a:r>
            <a:r>
              <a:rPr lang="pt-BR" sz="1814" b="0" kern="0" dirty="0">
                <a:solidFill>
                  <a:srgbClr val="0C4F85"/>
                </a:solidFill>
                <a:latin typeface="Roboto"/>
              </a:rPr>
              <a:t>= um </a:t>
            </a:r>
            <a:r>
              <a:rPr lang="pt-BR" sz="1814" b="0" u="sng" kern="0" dirty="0">
                <a:solidFill>
                  <a:srgbClr val="0C4F85"/>
                </a:solidFill>
                <a:latin typeface="Roboto"/>
              </a:rPr>
              <a:t>evento repentino </a:t>
            </a:r>
            <a:r>
              <a:rPr lang="pt-BR" sz="1814" b="0" kern="0" dirty="0">
                <a:solidFill>
                  <a:srgbClr val="0C4F85"/>
                </a:solidFill>
                <a:latin typeface="Roboto"/>
              </a:rPr>
              <a:t>(ex. inundação, tormenta, terremoto, explosão de uma fabrica). </a:t>
            </a:r>
            <a:endParaRPr lang="pt-BR" sz="1814" b="0" kern="0" dirty="0">
              <a:solidFill>
                <a:srgbClr val="9F2039"/>
              </a:solidFill>
              <a:latin typeface="Roboto"/>
            </a:endParaRPr>
          </a:p>
        </p:txBody>
      </p:sp>
      <p:sp>
        <p:nvSpPr>
          <p:cNvPr id="11" name="Shape 170">
            <a:extLst>
              <a:ext uri="{FF2B5EF4-FFF2-40B4-BE49-F238E27FC236}">
                <a16:creationId xmlns:a16="http://schemas.microsoft.com/office/drawing/2014/main" id="{B7C28A42-C178-4849-899B-678215AA48A4}"/>
              </a:ext>
            </a:extLst>
          </p:cNvPr>
          <p:cNvSpPr txBox="1">
            <a:spLocks/>
          </p:cNvSpPr>
          <p:nvPr/>
        </p:nvSpPr>
        <p:spPr>
          <a:xfrm>
            <a:off x="332801" y="3324880"/>
            <a:ext cx="4657744" cy="867413"/>
          </a:xfrm>
          <a:prstGeom prst="rect">
            <a:avLst/>
          </a:prstGeom>
          <a:solidFill>
            <a:schemeClr val="bg1"/>
          </a:solidFill>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352" fontAlgn="base">
              <a:defRPr/>
            </a:pPr>
            <a:r>
              <a:rPr lang="pt-BR" sz="1814" kern="0" dirty="0">
                <a:solidFill>
                  <a:srgbClr val="843C79"/>
                </a:solidFill>
                <a:latin typeface="Roboto"/>
              </a:rPr>
              <a:t>Um estresse </a:t>
            </a:r>
            <a:r>
              <a:rPr lang="pt-BR" sz="1814" b="0" kern="0" dirty="0">
                <a:solidFill>
                  <a:srgbClr val="0C4F85"/>
                </a:solidFill>
                <a:latin typeface="Roboto"/>
              </a:rPr>
              <a:t>= uma tendência de </a:t>
            </a:r>
            <a:r>
              <a:rPr lang="pt-BR" sz="1814" b="0" u="sng" kern="0" dirty="0">
                <a:solidFill>
                  <a:srgbClr val="0C4F85"/>
                </a:solidFill>
                <a:latin typeface="Roboto"/>
              </a:rPr>
              <a:t>longo prazo</a:t>
            </a:r>
            <a:r>
              <a:rPr lang="pt-BR" sz="1814" b="0" kern="0" dirty="0">
                <a:solidFill>
                  <a:srgbClr val="0C4F85"/>
                </a:solidFill>
                <a:latin typeface="Roboto"/>
              </a:rPr>
              <a:t> que aumenta a </a:t>
            </a:r>
            <a:r>
              <a:rPr lang="pt-BR" sz="1814" u="sng" kern="0" dirty="0">
                <a:solidFill>
                  <a:srgbClr val="0C4F85"/>
                </a:solidFill>
                <a:latin typeface="Roboto"/>
              </a:rPr>
              <a:t>probabilidade</a:t>
            </a:r>
            <a:r>
              <a:rPr lang="pt-BR" sz="1814" b="0" kern="0" dirty="0">
                <a:solidFill>
                  <a:srgbClr val="0C4F85"/>
                </a:solidFill>
                <a:latin typeface="Roboto"/>
              </a:rPr>
              <a:t> e a </a:t>
            </a:r>
            <a:r>
              <a:rPr lang="pt-BR" sz="1814" u="sng" kern="0" dirty="0">
                <a:solidFill>
                  <a:srgbClr val="0C4F85"/>
                </a:solidFill>
                <a:latin typeface="Roboto"/>
              </a:rPr>
              <a:t>intensidade</a:t>
            </a:r>
            <a:r>
              <a:rPr lang="pt-BR" sz="1814" b="0" kern="0" dirty="0">
                <a:solidFill>
                  <a:srgbClr val="0C4F85"/>
                </a:solidFill>
                <a:latin typeface="Roboto"/>
              </a:rPr>
              <a:t> dos desastres. </a:t>
            </a:r>
            <a:endParaRPr lang="pt-BR" sz="1814" b="0" kern="0" dirty="0">
              <a:solidFill>
                <a:srgbClr val="9F2039"/>
              </a:solidFill>
              <a:latin typeface="Roboto"/>
            </a:endParaRPr>
          </a:p>
        </p:txBody>
      </p:sp>
      <p:sp>
        <p:nvSpPr>
          <p:cNvPr id="13" name="TextBox 12">
            <a:extLst>
              <a:ext uri="{FF2B5EF4-FFF2-40B4-BE49-F238E27FC236}">
                <a16:creationId xmlns:a16="http://schemas.microsoft.com/office/drawing/2014/main" id="{66E521CE-A1E9-9080-0D0C-82BD4268C5F7}"/>
              </a:ext>
            </a:extLst>
          </p:cNvPr>
          <p:cNvSpPr txBox="1"/>
          <p:nvPr/>
        </p:nvSpPr>
        <p:spPr>
          <a:xfrm>
            <a:off x="5180066" y="4759690"/>
            <a:ext cx="1418242" cy="418575"/>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088" dirty="0" err="1">
                <a:solidFill>
                  <a:srgbClr val="294A64"/>
                </a:solidFill>
                <a:latin typeface="Arial"/>
                <a:ea typeface="ＭＳ Ｐゴシック"/>
              </a:rPr>
              <a:t>Contaminação</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ambiental</a:t>
            </a:r>
            <a:endParaRPr lang="en-GB" sz="1088" dirty="0">
              <a:solidFill>
                <a:srgbClr val="294A64"/>
              </a:solidFill>
              <a:latin typeface="Arial" charset="0"/>
              <a:ea typeface="ＭＳ Ｐゴシック" charset="0"/>
            </a:endParaRPr>
          </a:p>
        </p:txBody>
      </p:sp>
      <p:sp>
        <p:nvSpPr>
          <p:cNvPr id="15" name="TextBox 14">
            <a:extLst>
              <a:ext uri="{FF2B5EF4-FFF2-40B4-BE49-F238E27FC236}">
                <a16:creationId xmlns:a16="http://schemas.microsoft.com/office/drawing/2014/main" id="{C36115D7-8A3F-6D69-EB58-71936E26D289}"/>
              </a:ext>
            </a:extLst>
          </p:cNvPr>
          <p:cNvSpPr txBox="1"/>
          <p:nvPr/>
        </p:nvSpPr>
        <p:spPr>
          <a:xfrm>
            <a:off x="10714801" y="4625064"/>
            <a:ext cx="1418242" cy="530272"/>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451" b="1" dirty="0" err="1">
                <a:solidFill>
                  <a:srgbClr val="0F9F9F"/>
                </a:solidFill>
                <a:latin typeface="Arial"/>
                <a:ea typeface="ＭＳ Ｐゴシック"/>
              </a:rPr>
              <a:t>Mudanças</a:t>
            </a:r>
            <a:r>
              <a:rPr lang="en-GB" sz="1451" b="1" dirty="0">
                <a:solidFill>
                  <a:srgbClr val="0F9F9F"/>
                </a:solidFill>
                <a:latin typeface="Arial"/>
                <a:ea typeface="ＭＳ Ｐゴシック"/>
              </a:rPr>
              <a:t> </a:t>
            </a:r>
            <a:r>
              <a:rPr lang="en-GB" sz="1451" b="1" dirty="0" err="1">
                <a:solidFill>
                  <a:srgbClr val="0F9F9F"/>
                </a:solidFill>
                <a:latin typeface="Arial"/>
                <a:ea typeface="ＭＳ Ｐゴシック"/>
              </a:rPr>
              <a:t>climáticas</a:t>
            </a:r>
            <a:endParaRPr lang="en-GB" sz="1451" b="1" dirty="0">
              <a:solidFill>
                <a:srgbClr val="0F9F9F"/>
              </a:solidFill>
              <a:latin typeface="Arial" charset="0"/>
              <a:ea typeface="ＭＳ Ｐゴシック" charset="0"/>
            </a:endParaRPr>
          </a:p>
        </p:txBody>
      </p:sp>
      <p:sp>
        <p:nvSpPr>
          <p:cNvPr id="19" name="TextBox 18">
            <a:extLst>
              <a:ext uri="{FF2B5EF4-FFF2-40B4-BE49-F238E27FC236}">
                <a16:creationId xmlns:a16="http://schemas.microsoft.com/office/drawing/2014/main" id="{5B8AFBB8-DAED-2ABB-3668-D80FC23F11B4}"/>
              </a:ext>
            </a:extLst>
          </p:cNvPr>
          <p:cNvSpPr txBox="1"/>
          <p:nvPr/>
        </p:nvSpPr>
        <p:spPr>
          <a:xfrm>
            <a:off x="7592829" y="4848052"/>
            <a:ext cx="1418242" cy="418575"/>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088" dirty="0" err="1">
                <a:solidFill>
                  <a:srgbClr val="294A64"/>
                </a:solidFill>
                <a:latin typeface="Arial"/>
                <a:ea typeface="ＭＳ Ｐゴシック"/>
              </a:rPr>
              <a:t>Insegurança</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alimentar</a:t>
            </a:r>
            <a:endParaRPr lang="en-GB" sz="1088" dirty="0">
              <a:solidFill>
                <a:srgbClr val="294A64"/>
              </a:solidFill>
              <a:latin typeface="Arial" charset="0"/>
              <a:ea typeface="ＭＳ Ｐゴシック" charset="0"/>
            </a:endParaRPr>
          </a:p>
        </p:txBody>
      </p:sp>
      <p:sp>
        <p:nvSpPr>
          <p:cNvPr id="21" name="TextBox 20">
            <a:extLst>
              <a:ext uri="{FF2B5EF4-FFF2-40B4-BE49-F238E27FC236}">
                <a16:creationId xmlns:a16="http://schemas.microsoft.com/office/drawing/2014/main" id="{5BFD605F-7450-4873-521A-8DF72AF839FF}"/>
              </a:ext>
            </a:extLst>
          </p:cNvPr>
          <p:cNvSpPr txBox="1"/>
          <p:nvPr/>
        </p:nvSpPr>
        <p:spPr>
          <a:xfrm>
            <a:off x="9143924" y="4874451"/>
            <a:ext cx="1548021" cy="418575"/>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088" dirty="0" err="1">
                <a:solidFill>
                  <a:srgbClr val="294A64"/>
                </a:solidFill>
                <a:latin typeface="Arial"/>
                <a:ea typeface="ＭＳ Ｐゴシック"/>
              </a:rPr>
              <a:t>Migração</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massiva</a:t>
            </a:r>
            <a:br>
              <a:rPr lang="en-GB" sz="1088" dirty="0">
                <a:solidFill>
                  <a:srgbClr val="294A64"/>
                </a:solidFill>
                <a:latin typeface="Arial"/>
                <a:ea typeface="ＭＳ Ｐゴシック"/>
              </a:rPr>
            </a:br>
            <a:r>
              <a:rPr lang="en-GB" sz="1088" dirty="0">
                <a:solidFill>
                  <a:srgbClr val="294A64"/>
                </a:solidFill>
                <a:latin typeface="Arial"/>
                <a:ea typeface="ＭＳ Ｐゴシック"/>
              </a:rPr>
              <a:t>de </a:t>
            </a:r>
            <a:r>
              <a:rPr lang="en-GB" sz="1088" dirty="0" err="1">
                <a:solidFill>
                  <a:srgbClr val="294A64"/>
                </a:solidFill>
                <a:latin typeface="Arial"/>
                <a:ea typeface="ＭＳ Ｐゴシック"/>
              </a:rPr>
              <a:t>pessoas</a:t>
            </a:r>
            <a:endParaRPr lang="en-GB" sz="1088" dirty="0">
              <a:solidFill>
                <a:srgbClr val="294A64"/>
              </a:solidFill>
              <a:latin typeface="Arial" charset="0"/>
              <a:ea typeface="ＭＳ Ｐゴシック" charset="0"/>
            </a:endParaRPr>
          </a:p>
        </p:txBody>
      </p:sp>
      <p:sp>
        <p:nvSpPr>
          <p:cNvPr id="22" name="TextBox 21">
            <a:extLst>
              <a:ext uri="{FF2B5EF4-FFF2-40B4-BE49-F238E27FC236}">
                <a16:creationId xmlns:a16="http://schemas.microsoft.com/office/drawing/2014/main" id="{0A152E9F-C990-167C-3E2C-9844CF934A9C}"/>
              </a:ext>
            </a:extLst>
          </p:cNvPr>
          <p:cNvSpPr txBox="1"/>
          <p:nvPr/>
        </p:nvSpPr>
        <p:spPr>
          <a:xfrm>
            <a:off x="8105014" y="5432066"/>
            <a:ext cx="1940930" cy="418575"/>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088" dirty="0" err="1">
                <a:solidFill>
                  <a:srgbClr val="294A64"/>
                </a:solidFill>
                <a:latin typeface="Arial"/>
                <a:ea typeface="ＭＳ Ｐゴシック"/>
              </a:rPr>
              <a:t>Desenvolvimento</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urbano</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não</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adaptado</a:t>
            </a:r>
            <a:endParaRPr lang="en-GB" sz="1088" dirty="0">
              <a:solidFill>
                <a:srgbClr val="294A64"/>
              </a:solidFill>
              <a:latin typeface="Arial" charset="0"/>
              <a:ea typeface="ＭＳ Ｐゴシック" charset="0"/>
            </a:endParaRPr>
          </a:p>
        </p:txBody>
      </p:sp>
      <p:sp>
        <p:nvSpPr>
          <p:cNvPr id="23" name="TextBox 22">
            <a:extLst>
              <a:ext uri="{FF2B5EF4-FFF2-40B4-BE49-F238E27FC236}">
                <a16:creationId xmlns:a16="http://schemas.microsoft.com/office/drawing/2014/main" id="{0705699D-431E-47D4-95B0-86E343AB5517}"/>
              </a:ext>
            </a:extLst>
          </p:cNvPr>
          <p:cNvSpPr txBox="1"/>
          <p:nvPr/>
        </p:nvSpPr>
        <p:spPr>
          <a:xfrm>
            <a:off x="6227070" y="5244841"/>
            <a:ext cx="1659707" cy="418575"/>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088" dirty="0">
                <a:solidFill>
                  <a:srgbClr val="294A64"/>
                </a:solidFill>
                <a:latin typeface="Arial"/>
                <a:ea typeface="ＭＳ Ｐゴシック"/>
              </a:rPr>
              <a:t>Crise </a:t>
            </a:r>
            <a:r>
              <a:rPr lang="en-GB" sz="1088" dirty="0" err="1">
                <a:solidFill>
                  <a:srgbClr val="294A64"/>
                </a:solidFill>
                <a:latin typeface="Arial"/>
                <a:ea typeface="ＭＳ Ｐゴシック"/>
              </a:rPr>
              <a:t>econômica</a:t>
            </a:r>
            <a:r>
              <a:rPr lang="en-GB" sz="1088" dirty="0">
                <a:solidFill>
                  <a:srgbClr val="294A64"/>
                </a:solidFill>
                <a:latin typeface="Arial"/>
                <a:ea typeface="ＭＳ Ｐゴシック"/>
              </a:rPr>
              <a:t>, </a:t>
            </a:r>
            <a:r>
              <a:rPr lang="en-GB" sz="1088" dirty="0" err="1">
                <a:solidFill>
                  <a:srgbClr val="294A64"/>
                </a:solidFill>
                <a:latin typeface="Arial"/>
                <a:ea typeface="ＭＳ Ｐゴシック"/>
              </a:rPr>
              <a:t>desemprego</a:t>
            </a:r>
            <a:r>
              <a:rPr lang="en-GB" sz="1088" dirty="0">
                <a:solidFill>
                  <a:srgbClr val="294A64"/>
                </a:solidFill>
                <a:latin typeface="Arial"/>
                <a:ea typeface="ＭＳ Ｐゴシック"/>
              </a:rPr>
              <a:t> e </a:t>
            </a:r>
            <a:r>
              <a:rPr lang="en-GB" sz="1088" dirty="0" err="1">
                <a:solidFill>
                  <a:srgbClr val="294A64"/>
                </a:solidFill>
                <a:latin typeface="Arial"/>
                <a:ea typeface="ＭＳ Ｐゴシック"/>
              </a:rPr>
              <a:t>inflação</a:t>
            </a:r>
            <a:endParaRPr lang="en-GB" sz="1088" dirty="0">
              <a:solidFill>
                <a:srgbClr val="294A64"/>
              </a:solidFill>
              <a:latin typeface="Arial" charset="0"/>
              <a:ea typeface="ＭＳ Ｐゴシック" charset="0"/>
            </a:endParaRPr>
          </a:p>
        </p:txBody>
      </p:sp>
      <p:pic>
        <p:nvPicPr>
          <p:cNvPr id="4" name="Image 3" descr="Une image contenant texte&#10;&#10;Description générée automatiquement">
            <a:extLst>
              <a:ext uri="{FF2B5EF4-FFF2-40B4-BE49-F238E27FC236}">
                <a16:creationId xmlns:a16="http://schemas.microsoft.com/office/drawing/2014/main" id="{6DEE1C7A-88FA-C1BE-23E5-727027C468A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40285" y="6210586"/>
            <a:ext cx="1368014" cy="483776"/>
          </a:xfrm>
          <a:prstGeom prst="rect">
            <a:avLst/>
          </a:prstGeom>
          <a:solidFill>
            <a:schemeClr val="bg1"/>
          </a:solidFill>
          <a:ln>
            <a:noFill/>
          </a:ln>
        </p:spPr>
      </p:pic>
    </p:spTree>
    <p:extLst>
      <p:ext uri="{BB962C8B-B14F-4D97-AF65-F5344CB8AC3E}">
        <p14:creationId xmlns:p14="http://schemas.microsoft.com/office/powerpoint/2010/main" val="64869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CD08DFD-DABE-077A-C4E5-8534BF032EAF}"/>
              </a:ext>
            </a:extLst>
          </p:cNvPr>
          <p:cNvSpPr>
            <a:spLocks noGrp="1"/>
          </p:cNvSpPr>
          <p:nvPr>
            <p:ph type="sldNum" sz="quarter" idx="12"/>
          </p:nvPr>
        </p:nvSpPr>
        <p:spPr/>
        <p:txBody>
          <a:bodyPr/>
          <a:lstStyle/>
          <a:p>
            <a:fld id="{A8DDCED1-DAC3-C14C-B2B1-3A7686F1DC79}" type="slidenum">
              <a:rPr lang="en-US" smtClean="0"/>
              <a:t>9</a:t>
            </a:fld>
            <a:endParaRPr lang="en-US"/>
          </a:p>
        </p:txBody>
      </p:sp>
      <p:pic>
        <p:nvPicPr>
          <p:cNvPr id="4" name="Image 3">
            <a:extLst>
              <a:ext uri="{FF2B5EF4-FFF2-40B4-BE49-F238E27FC236}">
                <a16:creationId xmlns:a16="http://schemas.microsoft.com/office/drawing/2014/main" id="{23F5359B-CD01-F901-F933-730CDEBACC4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667180" y="842092"/>
            <a:ext cx="6857641" cy="5879211"/>
          </a:xfrm>
          <a:prstGeom prst="rect">
            <a:avLst/>
          </a:prstGeom>
        </p:spPr>
      </p:pic>
      <p:sp>
        <p:nvSpPr>
          <p:cNvPr id="5" name="ZoneTexte 4">
            <a:extLst>
              <a:ext uri="{FF2B5EF4-FFF2-40B4-BE49-F238E27FC236}">
                <a16:creationId xmlns:a16="http://schemas.microsoft.com/office/drawing/2014/main" id="{167DE230-D3A6-2041-80A6-725A3CCEE831}"/>
              </a:ext>
            </a:extLst>
          </p:cNvPr>
          <p:cNvSpPr txBox="1"/>
          <p:nvPr/>
        </p:nvSpPr>
        <p:spPr>
          <a:xfrm>
            <a:off x="6908434" y="3783640"/>
            <a:ext cx="1298753" cy="371512"/>
          </a:xfrm>
          <a:prstGeom prst="rect">
            <a:avLst/>
          </a:prstGeom>
          <a:solidFill>
            <a:srgbClr val="FF7E68"/>
          </a:solidFill>
        </p:spPr>
        <p:txBody>
          <a:bodyPr wrap="none" rtlCol="0">
            <a:spAutoFit/>
          </a:bodyPr>
          <a:lstStyle/>
          <a:p>
            <a:pPr algn="ctr"/>
            <a:r>
              <a:rPr lang="fr-FR" sz="1814" b="1" dirty="0" err="1">
                <a:solidFill>
                  <a:schemeClr val="bg1"/>
                </a:solidFill>
              </a:rPr>
              <a:t>Desastres</a:t>
            </a:r>
            <a:endParaRPr lang="fr-FR" sz="1814" b="1" dirty="0">
              <a:solidFill>
                <a:schemeClr val="bg1"/>
              </a:solidFill>
            </a:endParaRPr>
          </a:p>
        </p:txBody>
      </p:sp>
      <p:sp>
        <p:nvSpPr>
          <p:cNvPr id="6" name="Shape 170">
            <a:extLst>
              <a:ext uri="{FF2B5EF4-FFF2-40B4-BE49-F238E27FC236}">
                <a16:creationId xmlns:a16="http://schemas.microsoft.com/office/drawing/2014/main" id="{925B00B3-4FB6-CA32-3339-8B45BDCEA015}"/>
              </a:ext>
            </a:extLst>
          </p:cNvPr>
          <p:cNvSpPr txBox="1">
            <a:spLocks/>
          </p:cNvSpPr>
          <p:nvPr/>
        </p:nvSpPr>
        <p:spPr>
          <a:xfrm>
            <a:off x="653785" y="183693"/>
            <a:ext cx="9297928" cy="1202499"/>
          </a:xfrm>
          <a:prstGeom prst="rect">
            <a:avLst/>
          </a:prstGeom>
        </p:spPr>
        <p:txBody>
          <a:bodyPr>
            <a:noAutofit/>
          </a:bodyPr>
          <a:lstStyle>
            <a:lvl1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1pPr>
            <a:lvl2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2pPr>
            <a:lvl3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3pPr>
            <a:lvl4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4pPr>
            <a:lvl5pPr marL="0" marR="0" indent="0"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5pPr>
            <a:lvl6pPr marL="0" marR="0" indent="400873"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6pPr>
            <a:lvl7pPr marL="0" marR="0" indent="801746"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7pPr>
            <a:lvl8pPr marL="0" marR="0" indent="1202619"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8pPr>
            <a:lvl9pPr marL="0" marR="0" indent="1603492" algn="l" defTabSz="914491" rtl="0" latinLnBrk="0">
              <a:lnSpc>
                <a:spcPct val="100000"/>
              </a:lnSpc>
              <a:spcBef>
                <a:spcPts val="0"/>
              </a:spcBef>
              <a:spcAft>
                <a:spcPts val="0"/>
              </a:spcAft>
              <a:buClrTx/>
              <a:buSzTx/>
              <a:buFontTx/>
              <a:buNone/>
              <a:tabLst/>
              <a:defRPr sz="3900" b="1" i="0" u="none" strike="noStrike" cap="none" spc="0" baseline="0">
                <a:ln>
                  <a:noFill/>
                </a:ln>
                <a:solidFill>
                  <a:srgbClr val="25A2E3"/>
                </a:solidFill>
                <a:uFillTx/>
                <a:latin typeface="Verdana"/>
                <a:ea typeface="Verdana"/>
                <a:cs typeface="Verdana"/>
                <a:sym typeface="Verdana"/>
              </a:defRPr>
            </a:lvl9pPr>
          </a:lstStyle>
          <a:p>
            <a:pPr defTabSz="829352" fontAlgn="base">
              <a:defRPr/>
            </a:pPr>
            <a:r>
              <a:rPr lang="pt-BR" sz="2539" kern="0" dirty="0">
                <a:solidFill>
                  <a:srgbClr val="0C4F85"/>
                </a:solidFill>
                <a:latin typeface="Roboto Black"/>
              </a:rPr>
              <a:t>Adotar uma abordagem transversal da resiliência para superar o foco na gestão de emergência e contingência </a:t>
            </a:r>
            <a:endParaRPr lang="pt-BR" sz="2539" kern="0" dirty="0">
              <a:solidFill>
                <a:srgbClr val="843C79"/>
              </a:solidFill>
              <a:latin typeface="Roboto Black"/>
            </a:endParaRPr>
          </a:p>
          <a:p>
            <a:pPr defTabSz="829352" fontAlgn="base">
              <a:defRPr/>
            </a:pPr>
            <a:endParaRPr lang="pt-BR" sz="2539" kern="0" dirty="0">
              <a:solidFill>
                <a:srgbClr val="0C4F85"/>
              </a:solidFill>
              <a:latin typeface="Roboto Black"/>
            </a:endParaRPr>
          </a:p>
        </p:txBody>
      </p:sp>
      <p:sp>
        <p:nvSpPr>
          <p:cNvPr id="7" name="TextBox 12">
            <a:extLst>
              <a:ext uri="{FF2B5EF4-FFF2-40B4-BE49-F238E27FC236}">
                <a16:creationId xmlns:a16="http://schemas.microsoft.com/office/drawing/2014/main" id="{9130D05C-FAF4-2509-C534-6950131B20CA}"/>
              </a:ext>
            </a:extLst>
          </p:cNvPr>
          <p:cNvSpPr txBox="1"/>
          <p:nvPr/>
        </p:nvSpPr>
        <p:spPr>
          <a:xfrm>
            <a:off x="4249405" y="1530155"/>
            <a:ext cx="1418242"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en-GB" sz="1270" dirty="0" err="1"/>
              <a:t>Contaminação</a:t>
            </a:r>
            <a:r>
              <a:rPr lang="en-GB" sz="1270" dirty="0"/>
              <a:t> </a:t>
            </a:r>
            <a:r>
              <a:rPr lang="en-GB" sz="1270" dirty="0" err="1"/>
              <a:t>ambiental</a:t>
            </a:r>
            <a:endParaRPr lang="en-GB" sz="1270" dirty="0"/>
          </a:p>
        </p:txBody>
      </p:sp>
      <p:sp>
        <p:nvSpPr>
          <p:cNvPr id="8" name="TextBox 14">
            <a:extLst>
              <a:ext uri="{FF2B5EF4-FFF2-40B4-BE49-F238E27FC236}">
                <a16:creationId xmlns:a16="http://schemas.microsoft.com/office/drawing/2014/main" id="{1D76564B-F720-E132-5B7D-9119FB916165}"/>
              </a:ext>
            </a:extLst>
          </p:cNvPr>
          <p:cNvSpPr txBox="1"/>
          <p:nvPr/>
        </p:nvSpPr>
        <p:spPr>
          <a:xfrm>
            <a:off x="6376768" y="1151952"/>
            <a:ext cx="1418242"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en-GB" sz="1270" b="1" dirty="0" err="1">
                <a:solidFill>
                  <a:srgbClr val="0F9F9F"/>
                </a:solidFill>
                <a:latin typeface="Arial"/>
                <a:ea typeface="ＭＳ Ｐゴシック"/>
              </a:rPr>
              <a:t>Mudanças</a:t>
            </a:r>
            <a:r>
              <a:rPr lang="en-GB" sz="1270" b="1" dirty="0">
                <a:solidFill>
                  <a:srgbClr val="0F9F9F"/>
                </a:solidFill>
                <a:latin typeface="Arial"/>
                <a:ea typeface="ＭＳ Ｐゴシック"/>
              </a:rPr>
              <a:t> </a:t>
            </a:r>
            <a:r>
              <a:rPr lang="en-GB" sz="1270" b="1" dirty="0" err="1">
                <a:solidFill>
                  <a:srgbClr val="0F9F9F"/>
                </a:solidFill>
                <a:latin typeface="Arial"/>
                <a:ea typeface="ＭＳ Ｐゴシック"/>
              </a:rPr>
              <a:t>climáticas</a:t>
            </a:r>
            <a:endParaRPr lang="en-GB" sz="1270" b="1" dirty="0">
              <a:solidFill>
                <a:srgbClr val="0F9F9F"/>
              </a:solidFill>
              <a:latin typeface="Arial" charset="0"/>
              <a:ea typeface="ＭＳ Ｐゴシック" charset="0"/>
            </a:endParaRPr>
          </a:p>
        </p:txBody>
      </p:sp>
      <p:sp>
        <p:nvSpPr>
          <p:cNvPr id="9" name="TextBox 18">
            <a:extLst>
              <a:ext uri="{FF2B5EF4-FFF2-40B4-BE49-F238E27FC236}">
                <a16:creationId xmlns:a16="http://schemas.microsoft.com/office/drawing/2014/main" id="{1ABBA70F-9582-EAAD-158D-1C93EF4C9274}"/>
              </a:ext>
            </a:extLst>
          </p:cNvPr>
          <p:cNvSpPr txBox="1"/>
          <p:nvPr/>
        </p:nvSpPr>
        <p:spPr>
          <a:xfrm>
            <a:off x="5667647" y="4915177"/>
            <a:ext cx="1418242"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en-GB" sz="1270" dirty="0" err="1"/>
              <a:t>Insegurança</a:t>
            </a:r>
            <a:r>
              <a:rPr lang="en-GB" sz="1270" dirty="0"/>
              <a:t> </a:t>
            </a:r>
            <a:r>
              <a:rPr lang="en-GB" sz="1270" dirty="0" err="1"/>
              <a:t>alimentar</a:t>
            </a:r>
            <a:endParaRPr lang="en-GB" sz="1270" dirty="0"/>
          </a:p>
        </p:txBody>
      </p:sp>
      <p:sp>
        <p:nvSpPr>
          <p:cNvPr id="10" name="TextBox 20">
            <a:extLst>
              <a:ext uri="{FF2B5EF4-FFF2-40B4-BE49-F238E27FC236}">
                <a16:creationId xmlns:a16="http://schemas.microsoft.com/office/drawing/2014/main" id="{4BF235E3-D1D8-44C8-AAC6-828B5341A974}"/>
              </a:ext>
            </a:extLst>
          </p:cNvPr>
          <p:cNvSpPr txBox="1"/>
          <p:nvPr/>
        </p:nvSpPr>
        <p:spPr>
          <a:xfrm>
            <a:off x="7922638" y="5463051"/>
            <a:ext cx="1087010"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en-GB" sz="1270" dirty="0" err="1"/>
              <a:t>Migração</a:t>
            </a:r>
            <a:r>
              <a:rPr lang="en-GB" sz="1270" dirty="0"/>
              <a:t> </a:t>
            </a:r>
            <a:r>
              <a:rPr lang="en-GB" sz="1270" dirty="0" err="1"/>
              <a:t>forçada</a:t>
            </a:r>
            <a:endParaRPr lang="en-GB" sz="1270" dirty="0"/>
          </a:p>
        </p:txBody>
      </p:sp>
      <p:sp>
        <p:nvSpPr>
          <p:cNvPr id="11" name="TextBox 21">
            <a:extLst>
              <a:ext uri="{FF2B5EF4-FFF2-40B4-BE49-F238E27FC236}">
                <a16:creationId xmlns:a16="http://schemas.microsoft.com/office/drawing/2014/main" id="{5534AF82-480F-AC7A-AF55-FD486C10C900}"/>
              </a:ext>
            </a:extLst>
          </p:cNvPr>
          <p:cNvSpPr txBox="1"/>
          <p:nvPr/>
        </p:nvSpPr>
        <p:spPr>
          <a:xfrm>
            <a:off x="7557810" y="2695319"/>
            <a:ext cx="1940930"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en-GB" sz="1270" dirty="0" err="1"/>
              <a:t>Desenvolvimento</a:t>
            </a:r>
            <a:r>
              <a:rPr lang="en-GB" sz="1270" dirty="0"/>
              <a:t> </a:t>
            </a:r>
            <a:r>
              <a:rPr lang="en-GB" sz="1270" dirty="0" err="1"/>
              <a:t>urbano</a:t>
            </a:r>
            <a:r>
              <a:rPr lang="en-GB" sz="1270" dirty="0"/>
              <a:t> </a:t>
            </a:r>
            <a:r>
              <a:rPr lang="en-GB" sz="1270" dirty="0" err="1"/>
              <a:t>não</a:t>
            </a:r>
            <a:r>
              <a:rPr lang="en-GB" sz="1270" dirty="0"/>
              <a:t> </a:t>
            </a:r>
            <a:r>
              <a:rPr lang="en-GB" sz="1270" dirty="0" err="1"/>
              <a:t>planejado</a:t>
            </a:r>
            <a:endParaRPr lang="en-GB" sz="1270" dirty="0"/>
          </a:p>
        </p:txBody>
      </p:sp>
      <p:sp>
        <p:nvSpPr>
          <p:cNvPr id="12" name="TextBox 22">
            <a:extLst>
              <a:ext uri="{FF2B5EF4-FFF2-40B4-BE49-F238E27FC236}">
                <a16:creationId xmlns:a16="http://schemas.microsoft.com/office/drawing/2014/main" id="{7CF78541-CA78-DF9B-5596-BC7D9F3CD6F9}"/>
              </a:ext>
            </a:extLst>
          </p:cNvPr>
          <p:cNvSpPr txBox="1"/>
          <p:nvPr/>
        </p:nvSpPr>
        <p:spPr>
          <a:xfrm>
            <a:off x="4673126" y="5505906"/>
            <a:ext cx="1659707" cy="670054"/>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en-GB" sz="1270" dirty="0"/>
              <a:t>Crise </a:t>
            </a:r>
            <a:r>
              <a:rPr lang="en-GB" sz="1270" dirty="0" err="1"/>
              <a:t>econômica</a:t>
            </a:r>
            <a:r>
              <a:rPr lang="en-GB" sz="1270" dirty="0"/>
              <a:t>, </a:t>
            </a:r>
            <a:r>
              <a:rPr lang="en-GB" sz="1270" dirty="0" err="1"/>
              <a:t>desemprego</a:t>
            </a:r>
            <a:r>
              <a:rPr lang="en-GB" sz="1270" dirty="0"/>
              <a:t> e </a:t>
            </a:r>
            <a:r>
              <a:rPr lang="en-GB" sz="1270" dirty="0" err="1"/>
              <a:t>inflação</a:t>
            </a:r>
            <a:endParaRPr lang="en-GB" sz="1270" dirty="0"/>
          </a:p>
        </p:txBody>
      </p:sp>
      <p:sp>
        <p:nvSpPr>
          <p:cNvPr id="13" name="TextBox 12">
            <a:extLst>
              <a:ext uri="{FF2B5EF4-FFF2-40B4-BE49-F238E27FC236}">
                <a16:creationId xmlns:a16="http://schemas.microsoft.com/office/drawing/2014/main" id="{D9E6673B-DF9E-BCE3-9037-7A79B5ABB5EB}"/>
              </a:ext>
            </a:extLst>
          </p:cNvPr>
          <p:cNvSpPr txBox="1"/>
          <p:nvPr/>
        </p:nvSpPr>
        <p:spPr>
          <a:xfrm>
            <a:off x="2667180" y="1125825"/>
            <a:ext cx="1418242" cy="670054"/>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defPPr>
              <a:defRPr lang="fr-FR"/>
            </a:defPPr>
            <a:lvl1pPr marL="0" marR="0" lvl="0" indent="0" algn="ctr" eaLnBrk="1" latinLnBrk="0" hangingPunct="1">
              <a:lnSpc>
                <a:spcPct val="100000"/>
              </a:lnSpc>
              <a:buClrTx/>
              <a:buSzTx/>
              <a:buFontTx/>
              <a:buNone/>
              <a:tabLst/>
              <a:defRPr kumimoji="0" sz="1600" b="1" i="0" u="none" strike="noStrike" cap="none" spc="0" normalizeH="0" baseline="0">
                <a:ln>
                  <a:noFill/>
                </a:ln>
                <a:solidFill>
                  <a:srgbClr val="0F9F9F"/>
                </a:solidFill>
                <a:effectLst/>
                <a:uLnTx/>
                <a:uFillTx/>
                <a:latin typeface="Arial"/>
                <a:ea typeface="ＭＳ Ｐゴシック"/>
              </a:defRPr>
            </a:lvl1pPr>
          </a:lstStyle>
          <a:p>
            <a:r>
              <a:rPr lang="pt-BR" sz="1270" dirty="0"/>
              <a:t>Perda de serviços ecossistêmicos</a:t>
            </a:r>
          </a:p>
        </p:txBody>
      </p:sp>
      <p:sp>
        <p:nvSpPr>
          <p:cNvPr id="15" name="TextBox 14">
            <a:extLst>
              <a:ext uri="{FF2B5EF4-FFF2-40B4-BE49-F238E27FC236}">
                <a16:creationId xmlns:a16="http://schemas.microsoft.com/office/drawing/2014/main" id="{8BD3A70B-E64D-79D2-44A7-CD2C07BDB76D}"/>
              </a:ext>
            </a:extLst>
          </p:cNvPr>
          <p:cNvSpPr txBox="1"/>
          <p:nvPr/>
        </p:nvSpPr>
        <p:spPr>
          <a:xfrm>
            <a:off x="4679441" y="6399182"/>
            <a:ext cx="1754015" cy="279178"/>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Crise democrática</a:t>
            </a:r>
            <a:endParaRPr lang="pt-BR" sz="1270" b="1" dirty="0">
              <a:solidFill>
                <a:srgbClr val="0F9F9F"/>
              </a:solidFill>
              <a:latin typeface="Arial" charset="0"/>
              <a:ea typeface="ＭＳ Ｐゴシック" charset="0"/>
            </a:endParaRPr>
          </a:p>
        </p:txBody>
      </p:sp>
      <p:sp>
        <p:nvSpPr>
          <p:cNvPr id="16" name="TextBox 14">
            <a:extLst>
              <a:ext uri="{FF2B5EF4-FFF2-40B4-BE49-F238E27FC236}">
                <a16:creationId xmlns:a16="http://schemas.microsoft.com/office/drawing/2014/main" id="{C194B3BE-C7B0-5EB4-6A8E-290C3B513BD4}"/>
              </a:ext>
            </a:extLst>
          </p:cNvPr>
          <p:cNvSpPr txBox="1"/>
          <p:nvPr/>
        </p:nvSpPr>
        <p:spPr>
          <a:xfrm>
            <a:off x="7361805" y="6368943"/>
            <a:ext cx="2208677" cy="279178"/>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Tensões geopolíticas</a:t>
            </a:r>
            <a:endParaRPr lang="pt-BR" sz="1270" b="1" dirty="0">
              <a:solidFill>
                <a:srgbClr val="0F9F9F"/>
              </a:solidFill>
              <a:latin typeface="Arial" charset="0"/>
              <a:ea typeface="ＭＳ Ｐゴシック" charset="0"/>
            </a:endParaRPr>
          </a:p>
        </p:txBody>
      </p:sp>
      <p:sp>
        <p:nvSpPr>
          <p:cNvPr id="17" name="TextBox 14">
            <a:extLst>
              <a:ext uri="{FF2B5EF4-FFF2-40B4-BE49-F238E27FC236}">
                <a16:creationId xmlns:a16="http://schemas.microsoft.com/office/drawing/2014/main" id="{79E15608-EB69-B542-F791-662E96CA0634}"/>
              </a:ext>
            </a:extLst>
          </p:cNvPr>
          <p:cNvSpPr txBox="1"/>
          <p:nvPr/>
        </p:nvSpPr>
        <p:spPr>
          <a:xfrm>
            <a:off x="4774640" y="3033565"/>
            <a:ext cx="1531618"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Crescimento demográfico</a:t>
            </a:r>
            <a:endParaRPr lang="pt-BR" sz="1270" b="1" dirty="0">
              <a:solidFill>
                <a:srgbClr val="0F9F9F"/>
              </a:solidFill>
              <a:latin typeface="Arial" charset="0"/>
              <a:ea typeface="ＭＳ Ｐゴシック" charset="0"/>
            </a:endParaRPr>
          </a:p>
        </p:txBody>
      </p:sp>
      <p:sp>
        <p:nvSpPr>
          <p:cNvPr id="18" name="TextBox 14">
            <a:extLst>
              <a:ext uri="{FF2B5EF4-FFF2-40B4-BE49-F238E27FC236}">
                <a16:creationId xmlns:a16="http://schemas.microsoft.com/office/drawing/2014/main" id="{F4E69F0B-22B4-BF83-6CB5-5A578C8249CE}"/>
              </a:ext>
            </a:extLst>
          </p:cNvPr>
          <p:cNvSpPr txBox="1"/>
          <p:nvPr/>
        </p:nvSpPr>
        <p:spPr>
          <a:xfrm>
            <a:off x="3483595" y="5168670"/>
            <a:ext cx="1531618" cy="279178"/>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Extrema pobreza</a:t>
            </a:r>
            <a:endParaRPr lang="pt-BR" sz="1270" b="1" dirty="0">
              <a:solidFill>
                <a:srgbClr val="0F9F9F"/>
              </a:solidFill>
              <a:latin typeface="Arial" charset="0"/>
              <a:ea typeface="ＭＳ Ｐゴシック" charset="0"/>
            </a:endParaRPr>
          </a:p>
        </p:txBody>
      </p:sp>
      <p:sp>
        <p:nvSpPr>
          <p:cNvPr id="19" name="TextBox 14">
            <a:extLst>
              <a:ext uri="{FF2B5EF4-FFF2-40B4-BE49-F238E27FC236}">
                <a16:creationId xmlns:a16="http://schemas.microsoft.com/office/drawing/2014/main" id="{FC341364-90A5-641E-26C2-BB7DF7284189}"/>
              </a:ext>
            </a:extLst>
          </p:cNvPr>
          <p:cNvSpPr txBox="1"/>
          <p:nvPr/>
        </p:nvSpPr>
        <p:spPr>
          <a:xfrm>
            <a:off x="5458460" y="2133341"/>
            <a:ext cx="1836617" cy="279178"/>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Energias renováveis</a:t>
            </a:r>
            <a:endParaRPr lang="pt-BR" sz="1270" b="1" dirty="0">
              <a:solidFill>
                <a:srgbClr val="0F9F9F"/>
              </a:solidFill>
              <a:latin typeface="Arial" charset="0"/>
              <a:ea typeface="ＭＳ Ｐゴシック" charset="0"/>
            </a:endParaRPr>
          </a:p>
        </p:txBody>
      </p:sp>
      <p:sp>
        <p:nvSpPr>
          <p:cNvPr id="20" name="TextBox 14">
            <a:extLst>
              <a:ext uri="{FF2B5EF4-FFF2-40B4-BE49-F238E27FC236}">
                <a16:creationId xmlns:a16="http://schemas.microsoft.com/office/drawing/2014/main" id="{E620DEF0-3D0F-E7EF-31AB-CE4EB2271206}"/>
              </a:ext>
            </a:extLst>
          </p:cNvPr>
          <p:cNvSpPr txBox="1"/>
          <p:nvPr/>
        </p:nvSpPr>
        <p:spPr>
          <a:xfrm>
            <a:off x="7700334" y="1778708"/>
            <a:ext cx="1531618" cy="279178"/>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Infraestruturas</a:t>
            </a:r>
            <a:endParaRPr lang="pt-BR" sz="1270" b="1" dirty="0">
              <a:solidFill>
                <a:srgbClr val="0F9F9F"/>
              </a:solidFill>
              <a:latin typeface="Arial" charset="0"/>
              <a:ea typeface="ＭＳ Ｐゴシック" charset="0"/>
            </a:endParaRPr>
          </a:p>
        </p:txBody>
      </p:sp>
      <p:sp>
        <p:nvSpPr>
          <p:cNvPr id="21" name="TextBox 14">
            <a:extLst>
              <a:ext uri="{FF2B5EF4-FFF2-40B4-BE49-F238E27FC236}">
                <a16:creationId xmlns:a16="http://schemas.microsoft.com/office/drawing/2014/main" id="{314192EC-B381-3BD2-6114-712A02EBE362}"/>
              </a:ext>
            </a:extLst>
          </p:cNvPr>
          <p:cNvSpPr txBox="1"/>
          <p:nvPr/>
        </p:nvSpPr>
        <p:spPr>
          <a:xfrm>
            <a:off x="2917750" y="2489791"/>
            <a:ext cx="917102" cy="474616"/>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Saúde </a:t>
            </a:r>
          </a:p>
          <a:p>
            <a:pPr algn="ctr" defTabSz="945886" fontAlgn="base">
              <a:spcBef>
                <a:spcPct val="0"/>
              </a:spcBef>
              <a:spcAft>
                <a:spcPct val="0"/>
              </a:spcAft>
              <a:defRPr/>
            </a:pPr>
            <a:r>
              <a:rPr lang="pt-BR" sz="1270" b="1" dirty="0">
                <a:solidFill>
                  <a:srgbClr val="0F9F9F"/>
                </a:solidFill>
                <a:latin typeface="Arial"/>
                <a:ea typeface="ＭＳ Ｐゴシック"/>
              </a:rPr>
              <a:t>Pública</a:t>
            </a:r>
            <a:endParaRPr lang="pt-BR" sz="1270" b="1" dirty="0">
              <a:solidFill>
                <a:srgbClr val="0F9F9F"/>
              </a:solidFill>
              <a:latin typeface="Arial" charset="0"/>
              <a:ea typeface="ＭＳ Ｐゴシック" charset="0"/>
            </a:endParaRPr>
          </a:p>
        </p:txBody>
      </p:sp>
      <p:sp>
        <p:nvSpPr>
          <p:cNvPr id="24" name="TextBox 14">
            <a:extLst>
              <a:ext uri="{FF2B5EF4-FFF2-40B4-BE49-F238E27FC236}">
                <a16:creationId xmlns:a16="http://schemas.microsoft.com/office/drawing/2014/main" id="{97B1333C-00A5-EB0C-537A-299E1A4D7B72}"/>
              </a:ext>
            </a:extLst>
          </p:cNvPr>
          <p:cNvSpPr txBox="1"/>
          <p:nvPr/>
        </p:nvSpPr>
        <p:spPr>
          <a:xfrm>
            <a:off x="2792269" y="5735733"/>
            <a:ext cx="1258608" cy="670054"/>
          </a:xfrm>
          <a:prstGeom prst="rect">
            <a:avLst/>
          </a:prstGeom>
          <a:solidFill>
            <a:schemeClr val="bg1"/>
          </a:solidFill>
          <a:ln>
            <a:noFill/>
          </a:ln>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pPr algn="ctr" defTabSz="945886" fontAlgn="base">
              <a:spcBef>
                <a:spcPct val="0"/>
              </a:spcBef>
              <a:spcAft>
                <a:spcPct val="0"/>
              </a:spcAft>
              <a:defRPr/>
            </a:pPr>
            <a:r>
              <a:rPr lang="pt-BR" sz="1270" b="1" dirty="0">
                <a:solidFill>
                  <a:srgbClr val="0F9F9F"/>
                </a:solidFill>
                <a:latin typeface="Arial"/>
                <a:ea typeface="ＭＳ Ｐゴシック"/>
              </a:rPr>
              <a:t>Bem-estar, segurança e cultura</a:t>
            </a:r>
            <a:endParaRPr lang="pt-BR" sz="1270" b="1" dirty="0">
              <a:solidFill>
                <a:srgbClr val="0F9F9F"/>
              </a:solidFill>
              <a:latin typeface="Arial" charset="0"/>
              <a:ea typeface="ＭＳ Ｐゴシック" charset="0"/>
            </a:endParaRPr>
          </a:p>
        </p:txBody>
      </p:sp>
    </p:spTree>
    <p:extLst>
      <p:ext uri="{BB962C8B-B14F-4D97-AF65-F5344CB8AC3E}">
        <p14:creationId xmlns:p14="http://schemas.microsoft.com/office/powerpoint/2010/main" val="2534754613"/>
      </p:ext>
    </p:extLst>
  </p:cSld>
  <p:clrMapOvr>
    <a:masterClrMapping/>
  </p:clrMapOvr>
</p:sld>
</file>

<file path=ppt/theme/theme1.xml><?xml version="1.0" encoding="utf-8"?>
<a:theme xmlns:a="http://schemas.openxmlformats.org/drawingml/2006/main" name="MCR2030">
  <a:themeElements>
    <a:clrScheme name="Custom 2">
      <a:dk1>
        <a:srgbClr val="181823"/>
      </a:dk1>
      <a:lt1>
        <a:srgbClr val="FFFFFF"/>
      </a:lt1>
      <a:dk2>
        <a:srgbClr val="470054"/>
      </a:dk2>
      <a:lt2>
        <a:srgbClr val="E7E6E6"/>
      </a:lt2>
      <a:accent1>
        <a:srgbClr val="C94726"/>
      </a:accent1>
      <a:accent2>
        <a:srgbClr val="008A8A"/>
      </a:accent2>
      <a:accent3>
        <a:srgbClr val="696979"/>
      </a:accent3>
      <a:accent4>
        <a:srgbClr val="FFC000"/>
      </a:accent4>
      <a:accent5>
        <a:srgbClr val="5B9BD5"/>
      </a:accent5>
      <a:accent6>
        <a:srgbClr val="70AD47"/>
      </a:accent6>
      <a:hlink>
        <a:srgbClr val="0563C1"/>
      </a:hlink>
      <a:folHlink>
        <a:srgbClr val="713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R2030" id="{FB6C25FF-C6A0-7642-93CE-357C76A5DECD}" vid="{206D347D-AE8C-5247-96F0-CE92F4CF5B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691E6D2DE80C458524CF72E0137357" ma:contentTypeVersion="13" ma:contentTypeDescription="Create a new document." ma:contentTypeScope="" ma:versionID="0418b473310beef7467711d545edad48">
  <xsd:schema xmlns:xsd="http://www.w3.org/2001/XMLSchema" xmlns:xs="http://www.w3.org/2001/XMLSchema" xmlns:p="http://schemas.microsoft.com/office/2006/metadata/properties" xmlns:ns2="ea9dc7eb-513e-4765-9979-64328040e7df" xmlns:ns3="7a9cec86-6f0e-4d24-b216-7556cbfb70f7" targetNamespace="http://schemas.microsoft.com/office/2006/metadata/properties" ma:root="true" ma:fieldsID="ec176d3f278150498bbc7844a581c08b" ns2:_="" ns3:_="">
    <xsd:import namespace="ea9dc7eb-513e-4765-9979-64328040e7df"/>
    <xsd:import namespace="7a9cec86-6f0e-4d24-b216-7556cbfb70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9dc7eb-513e-4765-9979-64328040e7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9cec86-6f0e-4d24-b216-7556cbfb70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B5F30D-7A09-4F11-9877-DD10EA427648}">
  <ds:schemaRefs>
    <ds:schemaRef ds:uri="7a9cec86-6f0e-4d24-b216-7556cbfb70f7"/>
    <ds:schemaRef ds:uri="http://schemas.microsoft.com/office/2006/documentManagement/types"/>
    <ds:schemaRef ds:uri="http://schemas.openxmlformats.org/package/2006/metadata/core-properties"/>
    <ds:schemaRef ds:uri="http://purl.org/dc/dcmitype/"/>
    <ds:schemaRef ds:uri="http://www.w3.org/XML/1998/namespace"/>
    <ds:schemaRef ds:uri="ea9dc7eb-513e-4765-9979-64328040e7df"/>
    <ds:schemaRef ds:uri="http://purl.org/dc/terms/"/>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DD20016-B6B1-41CF-A62E-C6647D40A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9dc7eb-513e-4765-9979-64328040e7df"/>
    <ds:schemaRef ds:uri="7a9cec86-6f0e-4d24-b216-7556cbfb70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B5AAC2-7B96-4920-910A-FA57923705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3703</TotalTime>
  <Words>2385</Words>
  <Application>Microsoft Office PowerPoint</Application>
  <PresentationFormat>Panorámica</PresentationFormat>
  <Paragraphs>266</Paragraphs>
  <Slides>22</Slides>
  <Notes>13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22</vt:i4>
      </vt:variant>
    </vt:vector>
  </HeadingPairs>
  <TitlesOfParts>
    <vt:vector size="33" baseType="lpstr">
      <vt:lpstr>Source Sans Pro Semibold</vt:lpstr>
      <vt:lpstr>Times-Roman</vt:lpstr>
      <vt:lpstr>Roboto Black</vt:lpstr>
      <vt:lpstr>Arial</vt:lpstr>
      <vt:lpstr>Calibri</vt:lpstr>
      <vt:lpstr>ActaW01-Bold</vt:lpstr>
      <vt:lpstr>Roboto</vt:lpstr>
      <vt:lpstr>Verdana</vt:lpstr>
      <vt:lpstr>Calibri Light</vt:lpstr>
      <vt:lpstr>Acta Display Book</vt:lpstr>
      <vt:lpstr>MCR2030</vt:lpstr>
      <vt:lpstr>Presentación de PowerPoint</vt:lpstr>
      <vt:lpstr>Presentación de PowerPoint</vt:lpstr>
      <vt:lpstr>Presentación de PowerPoint</vt:lpstr>
      <vt:lpstr>Presentación de PowerPoint</vt:lpstr>
      <vt:lpstr>Nas cidades, os riscos e os sistemas estão interconectados! </vt:lpstr>
      <vt:lpstr>Os desafíos urbanos da gestão de riscos:</vt:lpstr>
      <vt:lpstr>Presentación de PowerPoint</vt:lpstr>
      <vt:lpstr>Presentación de PowerPoint</vt:lpstr>
      <vt:lpstr>Presentación de PowerPoint</vt:lpstr>
      <vt:lpstr>“A sustentabilidade começa em Sendai” Ex-Secretario General das Nações Unidas Ban Ki-moon, 2015 </vt:lpstr>
      <vt:lpstr>O Marco de Sendai para a Redução do Risco de Desastres 2015-2030</vt:lpstr>
      <vt:lpstr>Presentación de PowerPoint</vt:lpstr>
      <vt:lpstr>Presentación de PowerPoint</vt:lpstr>
      <vt:lpstr>Presentación de PowerPoint</vt:lpstr>
      <vt:lpstr>Nosso Roteiro para a Resiliência</vt:lpstr>
      <vt:lpstr>Principais áreas de apoio às cidades</vt:lpstr>
      <vt:lpstr>Presentación de PowerPoint</vt:lpstr>
      <vt:lpstr>MCR2030 no Brasil</vt:lpstr>
      <vt:lpstr>Adesão a MCR2030:   Por onde começar?</vt:lpstr>
      <vt:lpstr>Presentación de PowerPoint</vt:lpstr>
      <vt:lpstr>1. Completar nossa  Avaliação de Etapa  (A, B o C)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Adriana Campelo</cp:lastModifiedBy>
  <cp:revision>102</cp:revision>
  <dcterms:created xsi:type="dcterms:W3CDTF">2020-09-30T01:27:48Z</dcterms:created>
  <dcterms:modified xsi:type="dcterms:W3CDTF">2022-12-07T12:00:15Z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0x01010035691E6D2DE80C458524CF72E0137357</vt:lpwstr>
  </property>
</Properties>
</file>